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9926B-E46D-4D05-AD30-27FE991E4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72E86-A243-4138-A2EF-531A801D9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38DC3-E438-42E1-9921-F98F33A2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42E44-E0E3-4DD6-9024-4A9C78D5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908C66-2F30-4386-B8B7-E7315F75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4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F4D1F-E71E-410F-AB6D-DEDC01B5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DDAE0E-4C72-4E6E-B6A4-D53D357F6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723DCE-967D-41EA-A848-5352E35A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3E76C-033E-4D0B-BA93-91635D49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FD695-6729-47ED-9CF5-39D8390D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47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14D3FEE-2754-474A-BB6B-6CCA4A354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869048-C0D6-46D5-ABAF-2DF551398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C0C51-757E-47A0-BB42-D6974573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DB5134-6D98-445F-B17D-86F1FB1B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F564BF-72CD-443E-8B1C-E186E4DD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70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8269C-A8D1-4FA2-9314-503CD967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F15575-32AA-49EE-92DF-F9703FF3F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381C47-925D-4D6B-A9C3-F573B0B7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8FEF3B-9E13-4468-B802-3DCFC671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D7AFE-CAC3-4274-AD4A-A7920E85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8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80430-CAFA-4D9D-8FBE-1598C8CB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2B686B-0D2F-4896-8534-37E4CCC1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294F21-946E-4135-8FBF-50FBE3D8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8A0D47-7A1C-4843-B508-5A913901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A5265-B0EE-45C9-A9CE-39DD06F5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48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C45A1-BE69-4FC7-8DF8-437E85A4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CD6DC-4D46-4545-B260-6E18F3EBF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3EC273-2172-4FC0-8853-25A756BE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B9578B-983E-4919-B92E-027E9FCC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A82EC-C1CC-4C58-9B1B-652706B3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6C9283-2FED-4C67-9506-49D412F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79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298D8-7AEA-4EEE-B147-26FDD805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F490D2-3ACA-4DCA-AEB9-66124C469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97D658-BDFE-4124-A977-98D782FC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B19BEE-9AD7-4D00-905A-CE433E22B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BB6D2D-BBE7-4487-9A3E-566BF65F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D2306E-3457-4084-A3C5-EB27CFD3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3310F8-7555-4E8D-9491-C57FFFE5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59A745-70C9-4B4C-A2FE-D9729C0E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54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B8FB6-6EF6-4F39-9940-4710340E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2B370-EA5F-42CB-B6AD-AC57B143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B1204B-69F2-4E69-9CA9-E42834EB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F4CB62-5B9D-43DA-9478-7BBF0331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57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5C17B5-CFD5-437F-A9CD-F83C6B27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E246DD-4DBF-4CAF-BCF6-8148DE04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08B222-2B10-454C-A51E-12F5C52D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7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138F3-EF64-4087-8EBB-EC1C1B7E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724A1-703C-4D3B-8B4D-6CCE9100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E7C1E7-C577-4310-8496-E8C3AF42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E7AC9-266B-43DC-8A61-24F7D103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4A6890-A480-4311-B77B-7DF435A6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57C1F1-7942-44AD-A92D-2D40BA48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66925-CA4D-4780-8C58-1D83E660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3D718F-C2F7-4B2F-9D00-990B7572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FFC68A-13F9-4D60-A052-CB8F78142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AD0E44-7F65-4D1A-9A29-2A84BA17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236DE2-1012-4A3F-97B4-600848DC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F55280-6843-4496-A4F2-3160CFE4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44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BECFC6-77C6-4AF2-B4B2-3E948F4A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C0A9B5-1ECD-423F-BA01-D16D1B15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68C03-0CB2-4B6F-9B64-B51E26E27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2B22-6457-4851-B87D-68CBC25D89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D34B3F-9E8D-4E84-846E-270EC3C54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8C138-DF5C-4756-B1ED-60067C821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F37F-3322-4D60-9D1A-3725612E5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6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14B832-6863-41FD-A989-93594FC4A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6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8B3F73-7E54-4691-B346-1BCA76E6F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8DBD80-5953-4F31-9B3F-CBC22C51C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65ABD7-D6B0-4099-951B-70DA615BB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E4F0D279-DA06-4997-801B-4E49FC8A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ad, Zahnrad enthält.&#10;&#10;Automatisch generierte Beschreibung">
            <a:extLst>
              <a:ext uri="{FF2B5EF4-FFF2-40B4-BE49-F238E27FC236}">
                <a16:creationId xmlns:a16="http://schemas.microsoft.com/office/drawing/2014/main" id="{1E17B523-D9D6-4909-B2DD-453F196E1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83" y="0"/>
            <a:ext cx="809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A6EBF3-C958-4476-863E-85C862D7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schließen enthält.&#10;&#10;Automatisch generierte Beschreibung">
            <a:extLst>
              <a:ext uri="{FF2B5EF4-FFF2-40B4-BE49-F238E27FC236}">
                <a16:creationId xmlns:a16="http://schemas.microsoft.com/office/drawing/2014/main" id="{4FFF5A39-C098-4309-A571-002C7FA8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38005F-294E-4763-8CAA-54EED409A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18" y="726232"/>
            <a:ext cx="6450563" cy="54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Maxine Schütz</dc:creator>
  <cp:lastModifiedBy>Maxine Schütz</cp:lastModifiedBy>
  <cp:revision>1</cp:revision>
  <dcterms:created xsi:type="dcterms:W3CDTF">2021-02-17T16:21:59Z</dcterms:created>
  <dcterms:modified xsi:type="dcterms:W3CDTF">2021-02-17T16:24:43Z</dcterms:modified>
</cp:coreProperties>
</file>