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9ABA3-BD71-FA44-90C2-CFFBF002C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29DA6-63E4-D24D-A604-3C8038766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69DD0-F763-764D-A194-C1227B4F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CC386-2579-084A-93D9-75E2B154D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74BA-7F29-B745-9A1E-3B481721E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7678B-6BF4-6D4B-A0A8-CD43814E2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CABCE-86D8-C641-8319-EB16F6B97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8CB67-D374-A54D-8032-6154C819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D2770-89F7-4D42-B380-7D4A2E428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EDB88-63AA-6A4C-8845-A9E98DC93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5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A40659-A86A-1141-807A-77410A69F7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FC229-07E8-2842-A0D2-4FC78C09B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57C93-E2E3-4848-83E2-843C3B327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AD3D8-C04F-BD45-AD1B-72FBAD21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8C275-A52D-904E-BC0B-734D7F95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648EC-ED88-A84E-9ACD-DAFBF0205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C37AEB-A5DB-4143-BA14-0D621FB8B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66C18-9C25-2840-9944-E80AF15D5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3FD57-F945-5F48-AC1A-8FABAEB8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ADA3D-6BF4-FE4A-849C-8E9573DF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8C29C-F6AD-504E-B67B-02F19996D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DBBF7-0082-4449-AF0F-56DB8AB8E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92C59-0507-2C46-B607-0A8815CF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B7004-BCDB-994F-92B7-E4847AA70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3DF7C-E38E-5C41-AD95-5E50249BC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74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B62DC-D6B7-9948-9FC6-E9CDF4355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25688-80D6-E44D-A72E-ACCE914FE5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36CE06-F7C9-F241-A6EA-92CFDDBEB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82EB0-D66C-244C-ADAB-1A8A7BC2A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F0F60-447D-024F-ADA3-A800851D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E2905-FDAF-9B47-9450-AEE41AB89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2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9885-555A-D848-B874-9B20DA377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D6C81B-0094-BE4C-81A1-57333598F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BE2AA-5F6A-B04C-947D-EAAE54246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2A3342-5DFA-DE48-82AF-4FFDC47C5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BD0C1C-3169-D44E-8D10-A9DEE7F65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7FF26-2C6E-824E-A785-8B88CC778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DAD397-4B51-CE4F-AA3C-E9F9EF401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A1975E-95FD-2049-9E07-C2C1AD5A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2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195F9-23F3-4842-A4AF-60670963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1A7191-815D-9942-84C4-792510A8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29943C-50F7-8040-8DA9-E00CD2F9D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E1F1FA-7FC1-B043-A46C-2C113E4C9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5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A29AE8-F974-294A-972E-D11DBAF2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A34A29-1F63-3E40-8B1F-4CD28879C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05E9E3-C7CF-6148-8AD8-B202BD3A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7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22E40-EB01-7C49-87E9-B40F9BE71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1DEC9-AE59-D045-A2A4-0B4D26EE4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279931-1515-CF47-AB9F-69A0180C6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32D90-DF0B-C645-A0FB-ECE7F1FAB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F2E31C-E5B3-9F44-AAAE-6F88867A6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6BEBB4-E086-1C43-9360-173E93C89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8F39-E414-A34D-A329-95DBA915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E70AA-5769-8B4B-9744-FA1433F605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522A5E-FBFD-274A-81BC-3DA321F85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60FD5-272F-3346-94DD-F9C0CE350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22CF4-8321-DB46-8E18-FCEACC016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D509A5-497C-9F48-A18B-B4E6A0A83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9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7FCBFD-B926-F644-8418-3B3948BA3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A95FD-D4B0-484F-9D92-4AE3F8E9D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4C1C3-8ADC-2148-8D68-8EBF60265C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130F4-50D1-4440-A334-99A96FDB4843}" type="datetimeFigureOut">
              <a:rPr lang="en-US"/>
              <a:t>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0208F-0049-424A-B5B0-AB53D58A91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028B5-C0A1-004B-8714-31FC4519F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84A65-02B3-0543-A0DC-1AA785DAC5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E57AF8A6-60C8-2D4F-9D78-DB359CBB47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87" y="342289"/>
            <a:ext cx="11246630" cy="6246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778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1EB9D446-3C4F-F04A-838E-A2F04A044A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17" y="305615"/>
            <a:ext cx="11747839" cy="6356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008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ummadilokesh090@gmail.com</dc:creator>
  <cp:lastModifiedBy>ummadilokesh090@gmail.com</cp:lastModifiedBy>
  <cp:revision>1</cp:revision>
  <dcterms:created xsi:type="dcterms:W3CDTF">2022-02-19T15:38:01Z</dcterms:created>
  <dcterms:modified xsi:type="dcterms:W3CDTF">2022-02-19T15:42:21Z</dcterms:modified>
</cp:coreProperties>
</file>