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4" r:id="rId2"/>
    <p:sldId id="298" r:id="rId3"/>
    <p:sldId id="305" r:id="rId4"/>
    <p:sldId id="303" r:id="rId5"/>
    <p:sldId id="317" r:id="rId6"/>
    <p:sldId id="306" r:id="rId7"/>
    <p:sldId id="307" r:id="rId8"/>
    <p:sldId id="308" r:id="rId9"/>
    <p:sldId id="312" r:id="rId10"/>
    <p:sldId id="311" r:id="rId11"/>
    <p:sldId id="313" r:id="rId12"/>
    <p:sldId id="314" r:id="rId13"/>
    <p:sldId id="316" r:id="rId14"/>
    <p:sldId id="319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han" initials="m" lastIdx="1" clrIdx="0">
    <p:extLst>
      <p:ext uri="{19B8F6BF-5375-455C-9EA6-DF929625EA0E}">
        <p15:presenceInfo xmlns:p15="http://schemas.microsoft.com/office/powerpoint/2012/main" userId="013a495c8eeca9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F612"/>
    <a:srgbClr val="46F018"/>
    <a:srgbClr val="E12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4632" autoAdjust="0"/>
  </p:normalViewPr>
  <p:slideViewPr>
    <p:cSldViewPr snapToGrid="0">
      <p:cViewPr varScale="1">
        <p:scale>
          <a:sx n="69" d="100"/>
          <a:sy n="69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B8CF-8A2F-4CA0-A6F0-125C76837914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4E19F-F6FD-4044-A55F-D213533DB3C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534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583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307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33890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226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71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1620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81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316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5994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1677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9658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233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E19F-F6FD-4044-A55F-D213533DB3CA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204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7411B-AED1-4AE0-B751-AA0D3809D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349CE-BFD4-46CF-A13A-BABDB80DC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DC68-452B-4845-9DB6-A66ADF6E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8E918-2758-42D5-AC25-811A1321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4BA36-2371-485B-8921-E1CD6A23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009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27E45-3A20-408E-97E7-F2787617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CF382-0456-4D8D-9948-D43DFA426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312F2-1B47-4910-A478-B900EF1A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061CF-0150-44B1-BF97-3C258E6E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056AC-F876-47BD-931D-654B49C6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906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3E7D9-A17E-4F7A-AA95-8AFA79163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AFEC2-B0F7-4B23-B1C5-FB4F7D197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0E80E-CF2D-443C-A834-7ED9784A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5CC75-B0D6-43B6-81A8-A2449C10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EB0BC-D9DA-4D52-9C46-116339AC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181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スライド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 userDrawn="1"/>
        </p:nvCxnSpPr>
        <p:spPr>
          <a:xfrm>
            <a:off x="625147" y="832114"/>
            <a:ext cx="11137900" cy="0"/>
          </a:xfrm>
          <a:prstGeom prst="line">
            <a:avLst/>
          </a:prstGeom>
          <a:ln w="38100">
            <a:solidFill>
              <a:srgbClr val="DC1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タイトル 1"/>
          <p:cNvSpPr txBox="1">
            <a:spLocks/>
          </p:cNvSpPr>
          <p:nvPr userDrawn="1"/>
        </p:nvSpPr>
        <p:spPr>
          <a:xfrm>
            <a:off x="537600" y="6140464"/>
            <a:ext cx="11136000" cy="200023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ja-JP" altLang="en-US" sz="2400" b="1" kern="120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lang="en-US" altLang="ja-JP" sz="1001" b="0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553650" y="187123"/>
            <a:ext cx="1056447" cy="1"/>
          </a:xfrm>
          <a:prstGeom prst="line">
            <a:avLst/>
          </a:prstGeom>
          <a:ln w="3175">
            <a:solidFill>
              <a:srgbClr val="DC1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 userDrawn="1"/>
        </p:nvSpPr>
        <p:spPr>
          <a:xfrm>
            <a:off x="528001" y="187121"/>
            <a:ext cx="97145" cy="252000"/>
          </a:xfrm>
          <a:prstGeom prst="rect">
            <a:avLst/>
          </a:prstGeom>
          <a:solidFill>
            <a:srgbClr val="DC1E37"/>
          </a:solidFill>
          <a:ln w="3175">
            <a:solidFill>
              <a:srgbClr val="DC1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spcCol="0"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C8524-A356-4179-BD3D-FE727D08E050}"/>
              </a:ext>
            </a:extLst>
          </p:cNvPr>
          <p:cNvSpPr txBox="1"/>
          <p:nvPr userDrawn="1"/>
        </p:nvSpPr>
        <p:spPr>
          <a:xfrm>
            <a:off x="8700751" y="456566"/>
            <a:ext cx="3418307" cy="2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3" b="1" i="0" dirty="0">
                <a:solidFill>
                  <a:srgbClr val="DC1E37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Y</a:t>
            </a:r>
            <a:r>
              <a:rPr lang="en-US" sz="1103" b="1" i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ANMAR</a:t>
            </a:r>
            <a:r>
              <a:rPr lang="en-US" sz="1103" b="1" i="0" dirty="0">
                <a:solidFill>
                  <a:srgbClr val="DC1E37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 E</a:t>
            </a:r>
            <a:r>
              <a:rPr lang="en-US" sz="1103" b="1" i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NGINE</a:t>
            </a:r>
            <a:r>
              <a:rPr lang="en-US" sz="1103" b="1" i="0" dirty="0">
                <a:solidFill>
                  <a:srgbClr val="DC1E37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 M</a:t>
            </a:r>
            <a:r>
              <a:rPr lang="en-US" sz="1103" b="1" i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ANUFACTURING</a:t>
            </a:r>
            <a:r>
              <a:rPr lang="en-US" sz="1103" b="1" i="0" dirty="0">
                <a:solidFill>
                  <a:srgbClr val="DC1E37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 I</a:t>
            </a:r>
            <a:r>
              <a:rPr lang="en-US" sz="1103" b="1" i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ordiaUPC" panose="020B0304020202020204" pitchFamily="34" charset="-34"/>
              </a:rPr>
              <a:t>NDIA</a:t>
            </a:r>
            <a:endParaRPr lang="en-IN" sz="1103" b="1" i="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9701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5">
          <p15:clr>
            <a:srgbClr val="FBAE40"/>
          </p15:clr>
        </p15:guide>
        <p15:guide id="2" pos="3830">
          <p15:clr>
            <a:srgbClr val="FBAE40"/>
          </p15:clr>
        </p15:guide>
        <p15:guide id="3" pos="7328">
          <p15:clr>
            <a:srgbClr val="FBAE40"/>
          </p15:clr>
        </p15:guide>
        <p15:guide id="4" pos="332">
          <p15:clr>
            <a:srgbClr val="FBAE40"/>
          </p15:clr>
        </p15:guide>
        <p15:guide id="5" orient="horz" pos="119">
          <p15:clr>
            <a:srgbClr val="FBAE40"/>
          </p15:clr>
        </p15:guide>
        <p15:guide id="7" orient="horz" pos="419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AB46-DB6F-4BEA-9A41-DF8D5011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6F5D4-0718-4F14-B011-980C64EEF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8B715-A2B0-40AE-9787-9F5F5BCA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19014-7793-4323-B5DC-557C3E53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002AA-0D58-45E9-96A8-4FE6305CB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3235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F487-6F3A-4AA1-8984-F2B29A9A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8E26-965F-4553-8151-0808CA950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F2649-9616-4B68-9400-C9AB46A3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43ACC-99AB-4F3C-8629-3054D8D75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771AF-D993-484E-88F4-E3D680E6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712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C272-CF5C-4B1E-B931-36A08E4B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5A4FF-D5B9-4CF4-BDC3-E6DCBAA2F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F5D98-F3F4-411F-8049-2874EE140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297AD-A254-4EC1-8741-19DFD97A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486B7-F176-42FD-BA42-393172B1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8948D-6F37-411E-AF3D-3BD0550A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883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5B6D-6990-4EC5-9267-10E20C89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615F-5561-45A8-A826-A4B18A483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D448F-8357-402F-9F0B-F6E40271B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D77AF-2D1B-45BA-9135-558CC5608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F1528-9AB9-4283-9AD4-FCBE8132F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D7EB86-EEC2-4B75-A796-A0B46B7D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3708B4-6E57-4111-9130-00E7A82A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5FB40-0386-4A5F-8A8C-27EF5D2A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129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5B63-7EB8-4C87-8F2B-FCF847EF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3365A-E350-45E2-89F8-422E6C90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36FED4-9FB3-48AA-9FE8-D35896A5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F45E7-76EE-48B3-B7C3-D6CFAC40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325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A4CED7-A31B-4675-BB1C-A2B216B4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D0D65-8553-4A73-9599-4440475F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9328B-2C3C-4A54-9233-4B71103A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270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831D-67B9-4678-B5C6-A8FBC07A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09C65-994F-4C6A-9F5D-E6229B66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6B2AB-A534-4AEA-9C8B-6E9DC7EEC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CD214-EF7B-458B-800E-A4CD1431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380C3-86FC-413A-A705-CCE7F8D2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3FD51-502A-46D1-B5FF-D4416C51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07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449D-23E6-4121-B46A-FC65A113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52C1D-946D-4A93-B263-C5AC0B2A2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7229A-A615-4E36-87DD-47F1E7E68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70D9B-9AC9-4C08-824E-B67348EE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951BE-8367-458E-AC12-3E8F409D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CD88B-3356-4896-839D-226D125F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967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FCE5E-B708-4A55-88EC-80C9F215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F1F4-C2B5-483E-89DE-000677336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1BBD6-5485-438D-A66E-65FE85C4C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39F37-679F-4111-9F14-BB67A8AB75B0}" type="datetimeFigureOut">
              <a:rPr lang="en-IN" smtClean="0"/>
              <a:t>29-03-2022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92966-8FEA-48FD-9444-D066AB60F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DBB2-DD8F-432D-B62A-B746DF381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3C42-E9CA-4724-B43E-77D8B94B270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67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yanmar logo">
            <a:extLst>
              <a:ext uri="{FF2B5EF4-FFF2-40B4-BE49-F238E27FC236}">
                <a16:creationId xmlns:a16="http://schemas.microsoft.com/office/drawing/2014/main" id="{248A11AE-511D-41E9-AE24-ACC4707B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24" y="1031297"/>
            <a:ext cx="3485730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ina CNC Ball Screw Linear Guide Rail Slide Motion Actuator Xyz Stage  Table Robotic Arm Z Axis 250mm Router with NEMA23 Stepper Motor - China  Linear Guide, Linear Bea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6" y="1232826"/>
            <a:ext cx="5321734" cy="446139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30926" y="2669378"/>
            <a:ext cx="10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Z- Axis</a:t>
            </a:r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3730887" y="5394040"/>
            <a:ext cx="10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- Axis</a:t>
            </a:r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3695618" y="3726534"/>
            <a:ext cx="3579265" cy="294314"/>
            <a:chOff x="3658737" y="3597608"/>
            <a:chExt cx="3579265" cy="294314"/>
          </a:xfrm>
        </p:grpSpPr>
        <p:sp>
          <p:nvSpPr>
            <p:cNvPr id="39" name="Left Arrow 38"/>
            <p:cNvSpPr/>
            <p:nvPr/>
          </p:nvSpPr>
          <p:spPr>
            <a:xfrm rot="10800000">
              <a:off x="3658737" y="3597608"/>
              <a:ext cx="2249506" cy="294314"/>
            </a:xfrm>
            <a:prstGeom prst="lef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3" name="Straight Connector 42"/>
            <p:cNvCxnSpPr>
              <a:stCxn id="39" idx="1"/>
            </p:cNvCxnSpPr>
            <p:nvPr/>
          </p:nvCxnSpPr>
          <p:spPr>
            <a:xfrm>
              <a:off x="5908243" y="3744765"/>
              <a:ext cx="1329759" cy="178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Up-Down Arrow 43"/>
          <p:cNvSpPr/>
          <p:nvPr/>
        </p:nvSpPr>
        <p:spPr>
          <a:xfrm>
            <a:off x="3183529" y="2189019"/>
            <a:ext cx="217779" cy="22582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Left-Right Arrow 44"/>
          <p:cNvSpPr/>
          <p:nvPr/>
        </p:nvSpPr>
        <p:spPr>
          <a:xfrm rot="20741116">
            <a:off x="2429633" y="5114906"/>
            <a:ext cx="3027265" cy="2879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7480027" y="4063998"/>
            <a:ext cx="2050472" cy="7666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position not sense -OK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480027" y="4063998"/>
            <a:ext cx="2050472" cy="766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position not sense -OK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480027" y="4108798"/>
            <a:ext cx="2050472" cy="7666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position if not sense- NG</a:t>
            </a:r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60" name="Connector: Elbow 55">
            <a:extLst>
              <a:ext uri="{FF2B5EF4-FFF2-40B4-BE49-F238E27FC236}">
                <a16:creationId xmlns:a16="http://schemas.microsoft.com/office/drawing/2014/main" id="{7447CB05-C83A-40C3-8445-8CCF6C3D605E}"/>
              </a:ext>
            </a:extLst>
          </p:cNvPr>
          <p:cNvCxnSpPr>
            <a:cxnSpLocks/>
          </p:cNvCxnSpPr>
          <p:nvPr/>
        </p:nvCxnSpPr>
        <p:spPr>
          <a:xfrm flipV="1">
            <a:off x="7101840" y="762185"/>
            <a:ext cx="1295400" cy="377714"/>
          </a:xfrm>
          <a:prstGeom prst="bentConnector3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57">
            <a:extLst>
              <a:ext uri="{FF2B5EF4-FFF2-40B4-BE49-F238E27FC236}">
                <a16:creationId xmlns:a16="http://schemas.microsoft.com/office/drawing/2014/main" id="{A8E754DC-8091-460A-B3B0-D2A697B9FB61}"/>
              </a:ext>
            </a:extLst>
          </p:cNvPr>
          <p:cNvCxnSpPr>
            <a:cxnSpLocks/>
          </p:cNvCxnSpPr>
          <p:nvPr/>
        </p:nvCxnSpPr>
        <p:spPr>
          <a:xfrm flipV="1">
            <a:off x="6644640" y="1139899"/>
            <a:ext cx="1752600" cy="545616"/>
          </a:xfrm>
          <a:prstGeom prst="bentConnector3">
            <a:avLst>
              <a:gd name="adj1" fmla="val 74348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0859D8E-8ABA-4B83-A550-229411AD93D5}"/>
              </a:ext>
            </a:extLst>
          </p:cNvPr>
          <p:cNvSpPr txBox="1"/>
          <p:nvPr/>
        </p:nvSpPr>
        <p:spPr>
          <a:xfrm>
            <a:off x="8397240" y="489377"/>
            <a:ext cx="272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Exhaust valve guide pin</a:t>
            </a:r>
          </a:p>
          <a:p>
            <a:endParaRPr lang="en-IN" dirty="0"/>
          </a:p>
          <a:p>
            <a:r>
              <a:rPr lang="en-IN" dirty="0"/>
              <a:t>Intake valve guide pin</a:t>
            </a:r>
          </a:p>
        </p:txBody>
      </p:sp>
      <p:sp>
        <p:nvSpPr>
          <p:cNvPr id="24" name="Explosion 2 23"/>
          <p:cNvSpPr/>
          <p:nvPr/>
        </p:nvSpPr>
        <p:spPr>
          <a:xfrm>
            <a:off x="9113520" y="1780412"/>
            <a:ext cx="2651760" cy="1777931"/>
          </a:xfrm>
          <a:prstGeom prst="irregularSeal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NG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561" y="399659"/>
            <a:ext cx="585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Valve guide Exhaust pin NG condition:</a:t>
            </a:r>
            <a:endParaRPr lang="en-US" sz="2000" b="1" dirty="0"/>
          </a:p>
        </p:txBody>
      </p:sp>
      <p:sp>
        <p:nvSpPr>
          <p:cNvPr id="23" name="Cylinder 1">
            <a:extLst>
              <a:ext uri="{FF2B5EF4-FFF2-40B4-BE49-F238E27FC236}">
                <a16:creationId xmlns:a16="http://schemas.microsoft.com/office/drawing/2014/main" id="{B664EBC7-4AA8-40C6-8418-8D721797355D}"/>
              </a:ext>
            </a:extLst>
          </p:cNvPr>
          <p:cNvSpPr/>
          <p:nvPr/>
        </p:nvSpPr>
        <p:spPr>
          <a:xfrm rot="10800000">
            <a:off x="6111333" y="194778"/>
            <a:ext cx="521701" cy="2330568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Cylinder 3">
            <a:extLst>
              <a:ext uri="{FF2B5EF4-FFF2-40B4-BE49-F238E27FC236}">
                <a16:creationId xmlns:a16="http://schemas.microsoft.com/office/drawing/2014/main" id="{5F631F1F-DA4D-4466-8593-718070828D6E}"/>
              </a:ext>
            </a:extLst>
          </p:cNvPr>
          <p:cNvSpPr/>
          <p:nvPr/>
        </p:nvSpPr>
        <p:spPr>
          <a:xfrm rot="10800000">
            <a:off x="6877171" y="166211"/>
            <a:ext cx="521701" cy="2185394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Cylinder 11">
            <a:extLst>
              <a:ext uri="{FF2B5EF4-FFF2-40B4-BE49-F238E27FC236}">
                <a16:creationId xmlns:a16="http://schemas.microsoft.com/office/drawing/2014/main" id="{C43D6C36-4063-4093-9728-C0BA97C5C75E}"/>
              </a:ext>
            </a:extLst>
          </p:cNvPr>
          <p:cNvSpPr/>
          <p:nvPr/>
        </p:nvSpPr>
        <p:spPr>
          <a:xfrm rot="10800000">
            <a:off x="6937366" y="1810312"/>
            <a:ext cx="401310" cy="108258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279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0013 -0.0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4699 L 2.08333E-7 -0.107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8" grpId="0" animBg="1"/>
      <p:bldP spid="59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3B8B5A4-71DA-4A00-BCB1-A86E664554A5}"/>
              </a:ext>
            </a:extLst>
          </p:cNvPr>
          <p:cNvGrpSpPr/>
          <p:nvPr/>
        </p:nvGrpSpPr>
        <p:grpSpPr>
          <a:xfrm>
            <a:off x="816619" y="1867022"/>
            <a:ext cx="4484370" cy="2077901"/>
            <a:chOff x="613410" y="4605702"/>
            <a:chExt cx="4484370" cy="2077901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08D17AF-05B6-40CF-8C63-725479BA20D8}"/>
                </a:ext>
              </a:extLst>
            </p:cNvPr>
            <p:cNvGrpSpPr/>
            <p:nvPr/>
          </p:nvGrpSpPr>
          <p:grpSpPr>
            <a:xfrm>
              <a:off x="658049" y="4605702"/>
              <a:ext cx="3709581" cy="2077901"/>
              <a:chOff x="303486" y="3020700"/>
              <a:chExt cx="3242470" cy="251523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69E5EC9-4FED-4CA4-A325-D9847973641B}"/>
                  </a:ext>
                </a:extLst>
              </p:cNvPr>
              <p:cNvGrpSpPr/>
              <p:nvPr/>
            </p:nvGrpSpPr>
            <p:grpSpPr>
              <a:xfrm>
                <a:off x="303486" y="3027920"/>
                <a:ext cx="3210423" cy="2204684"/>
                <a:chOff x="1500325" y="2391118"/>
                <a:chExt cx="2817355" cy="1785335"/>
              </a:xfrm>
            </p:grpSpPr>
            <p:sp>
              <p:nvSpPr>
                <p:cNvPr id="5" name="Cylinder 4">
                  <a:extLst>
                    <a:ext uri="{FF2B5EF4-FFF2-40B4-BE49-F238E27FC236}">
                      <a16:creationId xmlns:a16="http://schemas.microsoft.com/office/drawing/2014/main" id="{6C20CC2C-D1AF-4ED0-9765-AA11F9A8C912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" name="Cylinder 5">
                  <a:extLst>
                    <a:ext uri="{FF2B5EF4-FFF2-40B4-BE49-F238E27FC236}">
                      <a16:creationId xmlns:a16="http://schemas.microsoft.com/office/drawing/2014/main" id="{0D66FD13-2462-4234-B4F3-E0B01E70A610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7" name="Cylinder 6">
                  <a:extLst>
                    <a:ext uri="{FF2B5EF4-FFF2-40B4-BE49-F238E27FC236}">
                      <a16:creationId xmlns:a16="http://schemas.microsoft.com/office/drawing/2014/main" id="{D291D887-6C98-4B4C-BB7F-D4BF1E353BD6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9" name="Cylinder 8">
                  <a:extLst>
                    <a:ext uri="{FF2B5EF4-FFF2-40B4-BE49-F238E27FC236}">
                      <a16:creationId xmlns:a16="http://schemas.microsoft.com/office/drawing/2014/main" id="{319261FB-D200-485D-85A4-A7D6381D90B1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Cylinder 9">
                  <a:extLst>
                    <a:ext uri="{FF2B5EF4-FFF2-40B4-BE49-F238E27FC236}">
                      <a16:creationId xmlns:a16="http://schemas.microsoft.com/office/drawing/2014/main" id="{A025643E-B6FC-432D-A5A4-CC0A6DA28C96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Cylinder 13">
                  <a:extLst>
                    <a:ext uri="{FF2B5EF4-FFF2-40B4-BE49-F238E27FC236}">
                      <a16:creationId xmlns:a16="http://schemas.microsoft.com/office/drawing/2014/main" id="{F45CAAB7-DCEE-4D2F-B4D2-16BEC445BDCB}"/>
                    </a:ext>
                  </a:extLst>
                </p:cNvPr>
                <p:cNvSpPr/>
                <p:nvPr/>
              </p:nvSpPr>
              <p:spPr>
                <a:xfrm rot="10800000">
                  <a:off x="1868283" y="3364330"/>
                  <a:ext cx="177554" cy="608545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5" name="Cylinder 14">
                  <a:extLst>
                    <a:ext uri="{FF2B5EF4-FFF2-40B4-BE49-F238E27FC236}">
                      <a16:creationId xmlns:a16="http://schemas.microsoft.com/office/drawing/2014/main" id="{A098B623-F23A-461A-9E81-6FFE13A9DA47}"/>
                    </a:ext>
                  </a:extLst>
                </p:cNvPr>
                <p:cNvSpPr/>
                <p:nvPr/>
              </p:nvSpPr>
              <p:spPr>
                <a:xfrm rot="10800000">
                  <a:off x="3820828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" name="Cylinder 15">
                  <a:extLst>
                    <a:ext uri="{FF2B5EF4-FFF2-40B4-BE49-F238E27FC236}">
                      <a16:creationId xmlns:a16="http://schemas.microsoft.com/office/drawing/2014/main" id="{EC76F94A-A32B-4A71-901E-6E0E2930E5BE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" name="Cylinder 16">
                  <a:extLst>
                    <a:ext uri="{FF2B5EF4-FFF2-40B4-BE49-F238E27FC236}">
                      <a16:creationId xmlns:a16="http://schemas.microsoft.com/office/drawing/2014/main" id="{B411299E-81DF-4CBE-9893-B336A70071DA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5" name="Cylinder 24">
                  <a:extLst>
                    <a:ext uri="{FF2B5EF4-FFF2-40B4-BE49-F238E27FC236}">
                      <a16:creationId xmlns:a16="http://schemas.microsoft.com/office/drawing/2014/main" id="{AB1A31A2-2CCB-4266-900A-2D1D9D7D88F2}"/>
                    </a:ext>
                  </a:extLst>
                </p:cNvPr>
                <p:cNvSpPr/>
                <p:nvPr/>
              </p:nvSpPr>
              <p:spPr>
                <a:xfrm rot="10800000">
                  <a:off x="4143225" y="3292823"/>
                  <a:ext cx="174455" cy="773210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Cylinder 25">
                  <a:extLst>
                    <a:ext uri="{FF2B5EF4-FFF2-40B4-BE49-F238E27FC236}">
                      <a16:creationId xmlns:a16="http://schemas.microsoft.com/office/drawing/2014/main" id="{C99F1035-BAB7-461E-93AD-0ADE388D5BC9}"/>
                    </a:ext>
                  </a:extLst>
                </p:cNvPr>
                <p:cNvSpPr/>
                <p:nvPr/>
              </p:nvSpPr>
              <p:spPr>
                <a:xfrm rot="10800000">
                  <a:off x="3455195" y="3297760"/>
                  <a:ext cx="174455" cy="768276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Cylinder 26">
                  <a:extLst>
                    <a:ext uri="{FF2B5EF4-FFF2-40B4-BE49-F238E27FC236}">
                      <a16:creationId xmlns:a16="http://schemas.microsoft.com/office/drawing/2014/main" id="{59A23ED7-9648-4EFC-A067-743D3AE35AAB}"/>
                    </a:ext>
                  </a:extLst>
                </p:cNvPr>
                <p:cNvSpPr/>
                <p:nvPr/>
              </p:nvSpPr>
              <p:spPr>
                <a:xfrm rot="10800000">
                  <a:off x="2654344" y="3297760"/>
                  <a:ext cx="174455" cy="768280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8" name="Cylinder 27">
                  <a:extLst>
                    <a:ext uri="{FF2B5EF4-FFF2-40B4-BE49-F238E27FC236}">
                      <a16:creationId xmlns:a16="http://schemas.microsoft.com/office/drawing/2014/main" id="{0B2E43B9-85FF-4D35-A197-80562118C0FA}"/>
                    </a:ext>
                  </a:extLst>
                </p:cNvPr>
                <p:cNvSpPr/>
                <p:nvPr/>
              </p:nvSpPr>
              <p:spPr>
                <a:xfrm rot="10800000">
                  <a:off x="1532021" y="3431698"/>
                  <a:ext cx="172298" cy="744755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87" name="Cylinder 86">
                <a:extLst>
                  <a:ext uri="{FF2B5EF4-FFF2-40B4-BE49-F238E27FC236}">
                    <a16:creationId xmlns:a16="http://schemas.microsoft.com/office/drawing/2014/main" id="{57EAC9FA-7A74-4727-BDE6-A58F5CE812D4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8" name="Cylinder 87">
                <a:extLst>
                  <a:ext uri="{FF2B5EF4-FFF2-40B4-BE49-F238E27FC236}">
                    <a16:creationId xmlns:a16="http://schemas.microsoft.com/office/drawing/2014/main" id="{55A0D01A-4E8B-4A12-A94D-0DEFE58297D1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4" name="Cylinder 103">
                <a:extLst>
                  <a:ext uri="{FF2B5EF4-FFF2-40B4-BE49-F238E27FC236}">
                    <a16:creationId xmlns:a16="http://schemas.microsoft.com/office/drawing/2014/main" id="{3D38C7EA-19D9-4660-839C-19BEC19A65E9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12" name="Arrow: U-Turn 111">
                <a:extLst>
                  <a:ext uri="{FF2B5EF4-FFF2-40B4-BE49-F238E27FC236}">
                    <a16:creationId xmlns:a16="http://schemas.microsoft.com/office/drawing/2014/main" id="{1D4C650F-BE5A-4B62-8BFB-6BC1E521CCAE}"/>
                  </a:ext>
                </a:extLst>
              </p:cNvPr>
              <p:cNvSpPr/>
              <p:nvPr/>
            </p:nvSpPr>
            <p:spPr>
              <a:xfrm rot="10800000">
                <a:off x="356870" y="5213350"/>
                <a:ext cx="480060" cy="322580"/>
              </a:xfrm>
              <a:prstGeom prst="uturnArrow">
                <a:avLst>
                  <a:gd name="adj1" fmla="val 15299"/>
                  <a:gd name="adj2" fmla="val 25000"/>
                  <a:gd name="adj3" fmla="val 16045"/>
                  <a:gd name="adj4" fmla="val 43750"/>
                  <a:gd name="adj5" fmla="val 91418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B07F9A4-3912-4077-9FD4-07DA7E2FC94A}"/>
                </a:ext>
              </a:extLst>
            </p:cNvPr>
            <p:cNvSpPr txBox="1"/>
            <p:nvPr/>
          </p:nvSpPr>
          <p:spPr>
            <a:xfrm>
              <a:off x="690666" y="5943404"/>
              <a:ext cx="37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B     A         A      B         A      B       A     B</a:t>
              </a:r>
            </a:p>
          </p:txBody>
        </p: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AC1196A7-2D14-4509-B1C6-688E0EC27B54}"/>
                </a:ext>
              </a:extLst>
            </p:cNvPr>
            <p:cNvCxnSpPr>
              <a:cxnSpLocks/>
            </p:cNvCxnSpPr>
            <p:nvPr/>
          </p:nvCxnSpPr>
          <p:spPr>
            <a:xfrm>
              <a:off x="613410" y="6320369"/>
              <a:ext cx="44843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BE2863BA-142E-4DF3-817B-EE15BDDBEE8B}"/>
              </a:ext>
            </a:extLst>
          </p:cNvPr>
          <p:cNvGrpSpPr/>
          <p:nvPr/>
        </p:nvGrpSpPr>
        <p:grpSpPr>
          <a:xfrm>
            <a:off x="7454847" y="4534677"/>
            <a:ext cx="4189757" cy="1955073"/>
            <a:chOff x="8052007" y="4534677"/>
            <a:chExt cx="3974258" cy="1955073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29FF1E7-7104-4EB0-995A-0D6E2A2A8452}"/>
                </a:ext>
              </a:extLst>
            </p:cNvPr>
            <p:cNvGrpSpPr/>
            <p:nvPr/>
          </p:nvGrpSpPr>
          <p:grpSpPr>
            <a:xfrm>
              <a:off x="8411165" y="4534677"/>
              <a:ext cx="3324042" cy="1955073"/>
              <a:chOff x="303486" y="3013793"/>
              <a:chExt cx="3242470" cy="2210518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F0571B0F-4F7B-4FF3-AF04-7210CD1C24D0}"/>
                  </a:ext>
                </a:extLst>
              </p:cNvPr>
              <p:cNvGrpSpPr/>
              <p:nvPr/>
            </p:nvGrpSpPr>
            <p:grpSpPr>
              <a:xfrm>
                <a:off x="303486" y="3013793"/>
                <a:ext cx="3210423" cy="2210518"/>
                <a:chOff x="1500325" y="2379679"/>
                <a:chExt cx="2817355" cy="1790060"/>
              </a:xfrm>
            </p:grpSpPr>
            <p:sp>
              <p:nvSpPr>
                <p:cNvPr id="164" name="Cylinder 163">
                  <a:extLst>
                    <a:ext uri="{FF2B5EF4-FFF2-40B4-BE49-F238E27FC236}">
                      <a16:creationId xmlns:a16="http://schemas.microsoft.com/office/drawing/2014/main" id="{6F8E879D-D3A2-423C-9E33-CB583118ABA5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5" name="Cylinder 164">
                  <a:extLst>
                    <a:ext uri="{FF2B5EF4-FFF2-40B4-BE49-F238E27FC236}">
                      <a16:creationId xmlns:a16="http://schemas.microsoft.com/office/drawing/2014/main" id="{D9505BC5-DC56-42F2-8D34-DD155A976444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6" name="Cylinder 165">
                  <a:extLst>
                    <a:ext uri="{FF2B5EF4-FFF2-40B4-BE49-F238E27FC236}">
                      <a16:creationId xmlns:a16="http://schemas.microsoft.com/office/drawing/2014/main" id="{87924CCB-3403-4E1F-BD80-7FD27C5D48BA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167" name="Cylinder 166">
                  <a:extLst>
                    <a:ext uri="{FF2B5EF4-FFF2-40B4-BE49-F238E27FC236}">
                      <a16:creationId xmlns:a16="http://schemas.microsoft.com/office/drawing/2014/main" id="{BF53AD6E-D155-40F9-AEAA-FEEF2392D906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8" name="Cylinder 167">
                  <a:extLst>
                    <a:ext uri="{FF2B5EF4-FFF2-40B4-BE49-F238E27FC236}">
                      <a16:creationId xmlns:a16="http://schemas.microsoft.com/office/drawing/2014/main" id="{D7A12485-37BE-4232-899F-A0CDAD334BF9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0" name="Cylinder 169">
                  <a:extLst>
                    <a:ext uri="{FF2B5EF4-FFF2-40B4-BE49-F238E27FC236}">
                      <a16:creationId xmlns:a16="http://schemas.microsoft.com/office/drawing/2014/main" id="{D37EC220-F939-4B0C-9532-BFFE40E38EBE}"/>
                    </a:ext>
                  </a:extLst>
                </p:cNvPr>
                <p:cNvSpPr/>
                <p:nvPr/>
              </p:nvSpPr>
              <p:spPr>
                <a:xfrm rot="10800000">
                  <a:off x="3828815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1" name="Cylinder 170">
                  <a:extLst>
                    <a:ext uri="{FF2B5EF4-FFF2-40B4-BE49-F238E27FC236}">
                      <a16:creationId xmlns:a16="http://schemas.microsoft.com/office/drawing/2014/main" id="{F8E43FF4-A442-4420-8113-B2461C843DBD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2" name="Cylinder 171">
                  <a:extLst>
                    <a:ext uri="{FF2B5EF4-FFF2-40B4-BE49-F238E27FC236}">
                      <a16:creationId xmlns:a16="http://schemas.microsoft.com/office/drawing/2014/main" id="{23E20EEB-F09D-479A-80C2-7241C8C31929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cxnSp>
              <p:nvCxnSpPr>
                <p:cNvPr id="173" name="Connector: Elbow 172">
                  <a:extLst>
                    <a:ext uri="{FF2B5EF4-FFF2-40B4-BE49-F238E27FC236}">
                      <a16:creationId xmlns:a16="http://schemas.microsoft.com/office/drawing/2014/main" id="{DD8A294E-6980-4628-B21C-F1A48296AF36}"/>
                    </a:ext>
                  </a:extLst>
                </p:cNvPr>
                <p:cNvCxnSpPr>
                  <a:cxnSpLocks/>
                  <a:stCxn id="164" idx="3"/>
                  <a:endCxn id="166" idx="3"/>
                </p:cNvCxnSpPr>
                <p:nvPr/>
              </p:nvCxnSpPr>
              <p:spPr>
                <a:xfrm rot="5400000" flipH="1" flipV="1">
                  <a:off x="2007009" y="2003705"/>
                  <a:ext cx="3871" cy="786421"/>
                </a:xfrm>
                <a:prstGeom prst="bentConnector3">
                  <a:avLst>
                    <a:gd name="adj1" fmla="val 594518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nector: Elbow 173">
                  <a:extLst>
                    <a:ext uri="{FF2B5EF4-FFF2-40B4-BE49-F238E27FC236}">
                      <a16:creationId xmlns:a16="http://schemas.microsoft.com/office/drawing/2014/main" id="{DC85A31D-7304-407C-BED0-7C891B9B335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794978" y="2007905"/>
                  <a:ext cx="5928" cy="784192"/>
                </a:xfrm>
                <a:prstGeom prst="bentConnector3">
                  <a:avLst>
                    <a:gd name="adj1" fmla="val 3956275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or: Elbow 174">
                  <a:extLst>
                    <a:ext uri="{FF2B5EF4-FFF2-40B4-BE49-F238E27FC236}">
                      <a16:creationId xmlns:a16="http://schemas.microsoft.com/office/drawing/2014/main" id="{4BE4B7F9-7A10-4AE0-9FF1-507895549811}"/>
                    </a:ext>
                  </a:extLst>
                </p:cNvPr>
                <p:cNvCxnSpPr>
                  <a:cxnSpLocks/>
                  <a:stCxn id="167" idx="3"/>
                  <a:endCxn id="168" idx="3"/>
                </p:cNvCxnSpPr>
                <p:nvPr/>
              </p:nvCxnSpPr>
              <p:spPr>
                <a:xfrm rot="16200000" flipH="1">
                  <a:off x="3552485" y="2031515"/>
                  <a:ext cx="1484" cy="720690"/>
                </a:xfrm>
                <a:prstGeom prst="bentConnector3">
                  <a:avLst>
                    <a:gd name="adj1" fmla="val -15104201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onnector: Elbow 175">
                  <a:extLst>
                    <a:ext uri="{FF2B5EF4-FFF2-40B4-BE49-F238E27FC236}">
                      <a16:creationId xmlns:a16="http://schemas.microsoft.com/office/drawing/2014/main" id="{3E352895-BED4-4F1B-B0FA-57CEA1197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31132" y="1997674"/>
                  <a:ext cx="5928" cy="784192"/>
                </a:xfrm>
                <a:prstGeom prst="bentConnector3">
                  <a:avLst>
                    <a:gd name="adj1" fmla="val 98175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ctor: Elbow 176">
                  <a:extLst>
                    <a:ext uri="{FF2B5EF4-FFF2-40B4-BE49-F238E27FC236}">
                      <a16:creationId xmlns:a16="http://schemas.microsoft.com/office/drawing/2014/main" id="{EA6B9DD9-B795-424D-9944-B992D59BA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3129567" y="1990547"/>
                  <a:ext cx="5928" cy="784192"/>
                </a:xfrm>
                <a:prstGeom prst="bentConnector3">
                  <a:avLst>
                    <a:gd name="adj1" fmla="val 9682254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or: Elbow 177">
                  <a:extLst>
                    <a:ext uri="{FF2B5EF4-FFF2-40B4-BE49-F238E27FC236}">
                      <a16:creationId xmlns:a16="http://schemas.microsoft.com/office/drawing/2014/main" id="{B4AB588B-8F38-4237-AA71-B2B54E4023CF}"/>
                    </a:ext>
                  </a:extLst>
                </p:cNvPr>
                <p:cNvCxnSpPr>
                  <a:cxnSpLocks/>
                  <a:stCxn id="159" idx="3"/>
                  <a:endCxn id="160" idx="3"/>
                </p:cNvCxnSpPr>
                <p:nvPr/>
              </p:nvCxnSpPr>
              <p:spPr>
                <a:xfrm rot="16200000" flipH="1">
                  <a:off x="3883868" y="2040803"/>
                  <a:ext cx="2057" cy="690995"/>
                </a:xfrm>
                <a:prstGeom prst="bentConnector3">
                  <a:avLst>
                    <a:gd name="adj1" fmla="val -278000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Cylinder 178">
                  <a:extLst>
                    <a:ext uri="{FF2B5EF4-FFF2-40B4-BE49-F238E27FC236}">
                      <a16:creationId xmlns:a16="http://schemas.microsoft.com/office/drawing/2014/main" id="{335679FD-162A-4CD1-AB12-7AD064FA1DBD}"/>
                    </a:ext>
                  </a:extLst>
                </p:cNvPr>
                <p:cNvSpPr/>
                <p:nvPr/>
              </p:nvSpPr>
              <p:spPr>
                <a:xfrm rot="10800000">
                  <a:off x="4143225" y="3431700"/>
                  <a:ext cx="174455" cy="634333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0" name="Cylinder 179">
                  <a:extLst>
                    <a:ext uri="{FF2B5EF4-FFF2-40B4-BE49-F238E27FC236}">
                      <a16:creationId xmlns:a16="http://schemas.microsoft.com/office/drawing/2014/main" id="{C625B1DD-B96D-48BC-991D-3A8D7D7ED426}"/>
                    </a:ext>
                  </a:extLst>
                </p:cNvPr>
                <p:cNvSpPr/>
                <p:nvPr/>
              </p:nvSpPr>
              <p:spPr>
                <a:xfrm rot="10800000">
                  <a:off x="3455195" y="3427586"/>
                  <a:ext cx="174455" cy="638449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1" name="Cylinder 180">
                  <a:extLst>
                    <a:ext uri="{FF2B5EF4-FFF2-40B4-BE49-F238E27FC236}">
                      <a16:creationId xmlns:a16="http://schemas.microsoft.com/office/drawing/2014/main" id="{FD83CFEF-7F75-4914-8181-99CAD3141ECA}"/>
                    </a:ext>
                  </a:extLst>
                </p:cNvPr>
                <p:cNvSpPr/>
                <p:nvPr/>
              </p:nvSpPr>
              <p:spPr>
                <a:xfrm rot="10800000">
                  <a:off x="2654344" y="3435814"/>
                  <a:ext cx="174455" cy="630226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2" name="Cylinder 181">
                  <a:extLst>
                    <a:ext uri="{FF2B5EF4-FFF2-40B4-BE49-F238E27FC236}">
                      <a16:creationId xmlns:a16="http://schemas.microsoft.com/office/drawing/2014/main" id="{CF973760-0837-4DBB-8EFD-E4EE68057458}"/>
                    </a:ext>
                  </a:extLst>
                </p:cNvPr>
                <p:cNvSpPr/>
                <p:nvPr/>
              </p:nvSpPr>
              <p:spPr>
                <a:xfrm rot="10800000">
                  <a:off x="1532021" y="3431699"/>
                  <a:ext cx="176756" cy="738040"/>
                </a:xfrm>
                <a:prstGeom prst="can">
                  <a:avLst>
                    <a:gd name="adj" fmla="val 30266"/>
                  </a:avLst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158" name="Cylinder 157">
                <a:extLst>
                  <a:ext uri="{FF2B5EF4-FFF2-40B4-BE49-F238E27FC236}">
                    <a16:creationId xmlns:a16="http://schemas.microsoft.com/office/drawing/2014/main" id="{5D04AF9C-90CB-47EA-AA62-1474A67CDE2F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59" name="Cylinder 158">
                <a:extLst>
                  <a:ext uri="{FF2B5EF4-FFF2-40B4-BE49-F238E27FC236}">
                    <a16:creationId xmlns:a16="http://schemas.microsoft.com/office/drawing/2014/main" id="{BFD2EE7C-0A8E-47B4-8DE3-C65D30298198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0" name="Cylinder 159">
                <a:extLst>
                  <a:ext uri="{FF2B5EF4-FFF2-40B4-BE49-F238E27FC236}">
                    <a16:creationId xmlns:a16="http://schemas.microsoft.com/office/drawing/2014/main" id="{095EE602-9D0E-4417-AC06-531AB4AA371D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1" name="Arrow: Curved Down 160">
                <a:extLst>
                  <a:ext uri="{FF2B5EF4-FFF2-40B4-BE49-F238E27FC236}">
                    <a16:creationId xmlns:a16="http://schemas.microsoft.com/office/drawing/2014/main" id="{485B0468-0B57-4789-A50E-B2EC715E450E}"/>
                  </a:ext>
                </a:extLst>
              </p:cNvPr>
              <p:cNvSpPr/>
              <p:nvPr/>
            </p:nvSpPr>
            <p:spPr>
              <a:xfrm>
                <a:off x="398780" y="4137660"/>
                <a:ext cx="454660" cy="162560"/>
              </a:xfrm>
              <a:prstGeom prst="curvedDownArrow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1" name="Cylinder 210">
              <a:extLst>
                <a:ext uri="{FF2B5EF4-FFF2-40B4-BE49-F238E27FC236}">
                  <a16:creationId xmlns:a16="http://schemas.microsoft.com/office/drawing/2014/main" id="{832F236B-37EB-4B87-BB11-1D8F5FC025D3}"/>
                </a:ext>
              </a:extLst>
            </p:cNvPr>
            <p:cNvSpPr/>
            <p:nvPr/>
          </p:nvSpPr>
          <p:spPr>
            <a:xfrm rot="10800000">
              <a:off x="8840984" y="5596085"/>
              <a:ext cx="196336" cy="78232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95A120F0-63F3-447F-87B5-7D977C77B977}"/>
                </a:ext>
              </a:extLst>
            </p:cNvPr>
            <p:cNvSpPr txBox="1"/>
            <p:nvPr/>
          </p:nvSpPr>
          <p:spPr>
            <a:xfrm>
              <a:off x="8052007" y="5974801"/>
              <a:ext cx="378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       B     B         A      B        A     B       A    B</a:t>
              </a:r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228E6AC1-B3D4-4C55-8CF7-CB05DF3E1261}"/>
                </a:ext>
              </a:extLst>
            </p:cNvPr>
            <p:cNvCxnSpPr>
              <a:cxnSpLocks/>
            </p:cNvCxnSpPr>
            <p:nvPr/>
          </p:nvCxnSpPr>
          <p:spPr>
            <a:xfrm>
              <a:off x="8263890" y="6378406"/>
              <a:ext cx="37623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Arrow: U-Turn 261">
            <a:extLst>
              <a:ext uri="{FF2B5EF4-FFF2-40B4-BE49-F238E27FC236}">
                <a16:creationId xmlns:a16="http://schemas.microsoft.com/office/drawing/2014/main" id="{4B589BF1-6313-49BE-9366-692D3283EE4B}"/>
              </a:ext>
            </a:extLst>
          </p:cNvPr>
          <p:cNvSpPr/>
          <p:nvPr/>
        </p:nvSpPr>
        <p:spPr>
          <a:xfrm>
            <a:off x="988069" y="2607820"/>
            <a:ext cx="525780" cy="265630"/>
          </a:xfrm>
          <a:prstGeom prst="uturnArrow">
            <a:avLst>
              <a:gd name="adj1" fmla="val 16733"/>
              <a:gd name="adj2" fmla="val 25000"/>
              <a:gd name="adj3" fmla="val 32952"/>
              <a:gd name="adj4" fmla="val 43750"/>
              <a:gd name="adj5" fmla="val 9141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64" name="Multiplication Sign 263">
            <a:extLst>
              <a:ext uri="{FF2B5EF4-FFF2-40B4-BE49-F238E27FC236}">
                <a16:creationId xmlns:a16="http://schemas.microsoft.com/office/drawing/2014/main" id="{6F679A6E-9EF2-4C14-BC1B-A42F876C8597}"/>
              </a:ext>
            </a:extLst>
          </p:cNvPr>
          <p:cNvSpPr/>
          <p:nvPr/>
        </p:nvSpPr>
        <p:spPr>
          <a:xfrm>
            <a:off x="1276226" y="2178549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5" name="Multiplication Sign 264">
            <a:extLst>
              <a:ext uri="{FF2B5EF4-FFF2-40B4-BE49-F238E27FC236}">
                <a16:creationId xmlns:a16="http://schemas.microsoft.com/office/drawing/2014/main" id="{E2D90112-3DB7-4155-82C9-545AEE8BF537}"/>
              </a:ext>
            </a:extLst>
          </p:cNvPr>
          <p:cNvSpPr/>
          <p:nvPr/>
        </p:nvSpPr>
        <p:spPr>
          <a:xfrm>
            <a:off x="840791" y="2190984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7" name="Multiplication Sign 266">
            <a:extLst>
              <a:ext uri="{FF2B5EF4-FFF2-40B4-BE49-F238E27FC236}">
                <a16:creationId xmlns:a16="http://schemas.microsoft.com/office/drawing/2014/main" id="{615B0BFA-F608-41F4-B787-6960D37F3796}"/>
              </a:ext>
            </a:extLst>
          </p:cNvPr>
          <p:cNvSpPr/>
          <p:nvPr/>
        </p:nvSpPr>
        <p:spPr>
          <a:xfrm>
            <a:off x="7806606" y="4960773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71" name="Picture 4" descr="Tick For Powerpoint - ClipArt Best">
            <a:extLst>
              <a:ext uri="{FF2B5EF4-FFF2-40B4-BE49-F238E27FC236}">
                <a16:creationId xmlns:a16="http://schemas.microsoft.com/office/drawing/2014/main" id="{09AECD49-97FE-4E34-A9BD-3B2F1041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2371" r="20347" b="15361"/>
          <a:stretch/>
        </p:blipFill>
        <p:spPr bwMode="auto">
          <a:xfrm>
            <a:off x="8267700" y="5044440"/>
            <a:ext cx="22860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D043C3C6-6948-4B70-8573-0C497445C220}"/>
              </a:ext>
            </a:extLst>
          </p:cNvPr>
          <p:cNvSpPr txBox="1"/>
          <p:nvPr/>
        </p:nvSpPr>
        <p:spPr>
          <a:xfrm>
            <a:off x="5211878" y="2070783"/>
            <a:ext cx="276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Intake &amp; exhaust bush error  condition -2</a:t>
            </a:r>
          </a:p>
          <a:p>
            <a:endParaRPr lang="en-IN" sz="1600" dirty="0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B84D5245-4BD8-48D6-B574-A429D3C4332F}"/>
              </a:ext>
            </a:extLst>
          </p:cNvPr>
          <p:cNvSpPr txBox="1"/>
          <p:nvPr/>
        </p:nvSpPr>
        <p:spPr>
          <a:xfrm>
            <a:off x="5042815" y="5255716"/>
            <a:ext cx="163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Intake bush error condition -3</a:t>
            </a:r>
          </a:p>
          <a:p>
            <a:endParaRPr lang="en-IN" sz="1600" dirty="0"/>
          </a:p>
        </p:txBody>
      </p:sp>
      <p:sp>
        <p:nvSpPr>
          <p:cNvPr id="279" name="Arrow: Right 278">
            <a:extLst>
              <a:ext uri="{FF2B5EF4-FFF2-40B4-BE49-F238E27FC236}">
                <a16:creationId xmlns:a16="http://schemas.microsoft.com/office/drawing/2014/main" id="{ACB80C17-6012-4434-92BA-D70169AC9BD2}"/>
              </a:ext>
            </a:extLst>
          </p:cNvPr>
          <p:cNvSpPr/>
          <p:nvPr/>
        </p:nvSpPr>
        <p:spPr>
          <a:xfrm>
            <a:off x="4604923" y="2152268"/>
            <a:ext cx="640080" cy="373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0" name="Arrow: Left 279">
            <a:extLst>
              <a:ext uri="{FF2B5EF4-FFF2-40B4-BE49-F238E27FC236}">
                <a16:creationId xmlns:a16="http://schemas.microsoft.com/office/drawing/2014/main" id="{2DC94161-E971-4CFE-9935-E815EFDAB945}"/>
              </a:ext>
            </a:extLst>
          </p:cNvPr>
          <p:cNvSpPr/>
          <p:nvPr/>
        </p:nvSpPr>
        <p:spPr>
          <a:xfrm>
            <a:off x="6879560" y="5612868"/>
            <a:ext cx="670560" cy="32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86" name="Connector: Elbow 285">
            <a:extLst>
              <a:ext uri="{FF2B5EF4-FFF2-40B4-BE49-F238E27FC236}">
                <a16:creationId xmlns:a16="http://schemas.microsoft.com/office/drawing/2014/main" id="{F2B69F8F-C3C8-4A21-B4B0-DB62E6B6CB3F}"/>
              </a:ext>
            </a:extLst>
          </p:cNvPr>
          <p:cNvCxnSpPr>
            <a:cxnSpLocks/>
            <a:stCxn id="6" idx="3"/>
            <a:endCxn id="87" idx="3"/>
          </p:cNvCxnSpPr>
          <p:nvPr/>
        </p:nvCxnSpPr>
        <p:spPr>
          <a:xfrm rot="5400000" flipH="1" flipV="1">
            <a:off x="1962786" y="1363977"/>
            <a:ext cx="4199" cy="1022881"/>
          </a:xfrm>
          <a:prstGeom prst="bentConnector3">
            <a:avLst>
              <a:gd name="adj1" fmla="val 14254799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nector: Elbow 288">
            <a:extLst>
              <a:ext uri="{FF2B5EF4-FFF2-40B4-BE49-F238E27FC236}">
                <a16:creationId xmlns:a16="http://schemas.microsoft.com/office/drawing/2014/main" id="{9B242F34-D0CF-44B8-B233-FA5055EE3D91}"/>
              </a:ext>
            </a:extLst>
          </p:cNvPr>
          <p:cNvCxnSpPr>
            <a:cxnSpLocks/>
            <a:stCxn id="87" idx="3"/>
            <a:endCxn id="88" idx="3"/>
          </p:cNvCxnSpPr>
          <p:nvPr/>
        </p:nvCxnSpPr>
        <p:spPr>
          <a:xfrm rot="5400000" flipH="1" flipV="1">
            <a:off x="2994790" y="1348559"/>
            <a:ext cx="6295" cy="1043223"/>
          </a:xfrm>
          <a:prstGeom prst="bentConnector3">
            <a:avLst>
              <a:gd name="adj1" fmla="val 9380381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Connector: Elbow 292">
            <a:extLst>
              <a:ext uri="{FF2B5EF4-FFF2-40B4-BE49-F238E27FC236}">
                <a16:creationId xmlns:a16="http://schemas.microsoft.com/office/drawing/2014/main" id="{E877AF7D-A8FC-4A79-9563-0DD8959262DA}"/>
              </a:ext>
            </a:extLst>
          </p:cNvPr>
          <p:cNvCxnSpPr>
            <a:cxnSpLocks/>
            <a:stCxn id="88" idx="3"/>
            <a:endCxn id="104" idx="3"/>
          </p:cNvCxnSpPr>
          <p:nvPr/>
        </p:nvCxnSpPr>
        <p:spPr>
          <a:xfrm rot="16200000" flipH="1">
            <a:off x="3968916" y="1417655"/>
            <a:ext cx="2098" cy="900833"/>
          </a:xfrm>
          <a:prstGeom prst="bentConnector3">
            <a:avLst>
              <a:gd name="adj1" fmla="val -27845615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or: Elbow 301">
            <a:extLst>
              <a:ext uri="{FF2B5EF4-FFF2-40B4-BE49-F238E27FC236}">
                <a16:creationId xmlns:a16="http://schemas.microsoft.com/office/drawing/2014/main" id="{54B5283A-9CDF-4639-8BC0-C4CCF893214C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5400000" flipH="1" flipV="1">
            <a:off x="1522359" y="1366283"/>
            <a:ext cx="3949" cy="1025238"/>
          </a:xfrm>
          <a:prstGeom prst="bentConnector3">
            <a:avLst>
              <a:gd name="adj1" fmla="val 588880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or: Elbow 303">
            <a:extLst>
              <a:ext uri="{FF2B5EF4-FFF2-40B4-BE49-F238E27FC236}">
                <a16:creationId xmlns:a16="http://schemas.microsoft.com/office/drawing/2014/main" id="{4363BD01-4132-4D15-9B44-2A46F03BA5BC}"/>
              </a:ext>
            </a:extLst>
          </p:cNvPr>
          <p:cNvCxnSpPr>
            <a:stCxn id="7" idx="3"/>
            <a:endCxn id="9" idx="3"/>
          </p:cNvCxnSpPr>
          <p:nvPr/>
        </p:nvCxnSpPr>
        <p:spPr>
          <a:xfrm rot="5400000" flipH="1" flipV="1">
            <a:off x="2550407" y="1359532"/>
            <a:ext cx="3940" cy="1030851"/>
          </a:xfrm>
          <a:prstGeom prst="bentConnector3">
            <a:avLst>
              <a:gd name="adj1" fmla="val 590203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nector: Elbow 308">
            <a:extLst>
              <a:ext uri="{FF2B5EF4-FFF2-40B4-BE49-F238E27FC236}">
                <a16:creationId xmlns:a16="http://schemas.microsoft.com/office/drawing/2014/main" id="{75CCA4D6-60AF-4469-A46A-35D6A7395780}"/>
              </a:ext>
            </a:extLst>
          </p:cNvPr>
          <p:cNvCxnSpPr>
            <a:stCxn id="9" idx="3"/>
            <a:endCxn id="10" idx="3"/>
          </p:cNvCxnSpPr>
          <p:nvPr/>
        </p:nvCxnSpPr>
        <p:spPr>
          <a:xfrm rot="16200000" flipH="1">
            <a:off x="3536819" y="1403971"/>
            <a:ext cx="1514" cy="939546"/>
          </a:xfrm>
          <a:prstGeom prst="bentConnector3">
            <a:avLst>
              <a:gd name="adj1" fmla="val -1509907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5756" y="156119"/>
            <a:ext cx="585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Intake &amp; Exhaust valve guide pressing conditions :</a:t>
            </a:r>
            <a:endParaRPr lang="en-US" sz="2000" b="1" dirty="0"/>
          </a:p>
        </p:txBody>
      </p:sp>
      <p:sp>
        <p:nvSpPr>
          <p:cNvPr id="129" name="Rectangle 128"/>
          <p:cNvSpPr/>
          <p:nvPr/>
        </p:nvSpPr>
        <p:spPr>
          <a:xfrm>
            <a:off x="234842" y="874678"/>
            <a:ext cx="7470245" cy="333550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22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ina CNC Ball Screw Linear Guide Rail Slide Motion Actuator Xyz Stage  Table Robotic Arm Z Axis 250mm Router with NEMA23 Stepper Motor - China  Linear Guide, Linear Bea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6" y="1232826"/>
            <a:ext cx="5321734" cy="446139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30926" y="2669378"/>
            <a:ext cx="10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Z- Axis</a:t>
            </a:r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3730887" y="5394040"/>
            <a:ext cx="10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- Axis</a:t>
            </a:r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3695618" y="3726534"/>
            <a:ext cx="3579265" cy="294314"/>
            <a:chOff x="3658737" y="3597608"/>
            <a:chExt cx="3579265" cy="294314"/>
          </a:xfrm>
        </p:grpSpPr>
        <p:sp>
          <p:nvSpPr>
            <p:cNvPr id="39" name="Left Arrow 38"/>
            <p:cNvSpPr/>
            <p:nvPr/>
          </p:nvSpPr>
          <p:spPr>
            <a:xfrm rot="10800000">
              <a:off x="3658737" y="3597608"/>
              <a:ext cx="2249506" cy="294314"/>
            </a:xfrm>
            <a:prstGeom prst="lef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3" name="Straight Connector 42"/>
            <p:cNvCxnSpPr>
              <a:stCxn id="39" idx="1"/>
            </p:cNvCxnSpPr>
            <p:nvPr/>
          </p:nvCxnSpPr>
          <p:spPr>
            <a:xfrm>
              <a:off x="5908243" y="3744765"/>
              <a:ext cx="1329759" cy="178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Up-Down Arrow 43"/>
          <p:cNvSpPr/>
          <p:nvPr/>
        </p:nvSpPr>
        <p:spPr>
          <a:xfrm>
            <a:off x="3183529" y="2189019"/>
            <a:ext cx="217779" cy="22582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Left-Right Arrow 44"/>
          <p:cNvSpPr/>
          <p:nvPr/>
        </p:nvSpPr>
        <p:spPr>
          <a:xfrm rot="20741116">
            <a:off x="2429633" y="5114906"/>
            <a:ext cx="3027265" cy="2879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7480027" y="4063998"/>
            <a:ext cx="2050472" cy="7666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position if sense -NG</a:t>
            </a:r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60" name="Connector: Elbow 55">
            <a:extLst>
              <a:ext uri="{FF2B5EF4-FFF2-40B4-BE49-F238E27FC236}">
                <a16:creationId xmlns:a16="http://schemas.microsoft.com/office/drawing/2014/main" id="{7447CB05-C83A-40C3-8445-8CCF6C3D605E}"/>
              </a:ext>
            </a:extLst>
          </p:cNvPr>
          <p:cNvCxnSpPr>
            <a:cxnSpLocks/>
          </p:cNvCxnSpPr>
          <p:nvPr/>
        </p:nvCxnSpPr>
        <p:spPr>
          <a:xfrm flipV="1">
            <a:off x="7101840" y="762185"/>
            <a:ext cx="1295400" cy="377714"/>
          </a:xfrm>
          <a:prstGeom prst="bentConnector3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57">
            <a:extLst>
              <a:ext uri="{FF2B5EF4-FFF2-40B4-BE49-F238E27FC236}">
                <a16:creationId xmlns:a16="http://schemas.microsoft.com/office/drawing/2014/main" id="{A8E754DC-8091-460A-B3B0-D2A697B9FB61}"/>
              </a:ext>
            </a:extLst>
          </p:cNvPr>
          <p:cNvCxnSpPr>
            <a:cxnSpLocks/>
          </p:cNvCxnSpPr>
          <p:nvPr/>
        </p:nvCxnSpPr>
        <p:spPr>
          <a:xfrm flipV="1">
            <a:off x="6644640" y="1139899"/>
            <a:ext cx="1752600" cy="545616"/>
          </a:xfrm>
          <a:prstGeom prst="bentConnector3">
            <a:avLst>
              <a:gd name="adj1" fmla="val 74348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0859D8E-8ABA-4B83-A550-229411AD93D5}"/>
              </a:ext>
            </a:extLst>
          </p:cNvPr>
          <p:cNvSpPr txBox="1"/>
          <p:nvPr/>
        </p:nvSpPr>
        <p:spPr>
          <a:xfrm>
            <a:off x="8397240" y="489377"/>
            <a:ext cx="272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Exhaust valve guide pin</a:t>
            </a:r>
          </a:p>
          <a:p>
            <a:endParaRPr lang="en-IN" dirty="0"/>
          </a:p>
          <a:p>
            <a:r>
              <a:rPr lang="en-IN" dirty="0"/>
              <a:t>Intake valve guide pin</a:t>
            </a:r>
          </a:p>
        </p:txBody>
      </p:sp>
      <p:sp>
        <p:nvSpPr>
          <p:cNvPr id="24" name="Explosion 2 23"/>
          <p:cNvSpPr/>
          <p:nvPr/>
        </p:nvSpPr>
        <p:spPr>
          <a:xfrm>
            <a:off x="9113520" y="1780412"/>
            <a:ext cx="2651760" cy="1777931"/>
          </a:xfrm>
          <a:prstGeom prst="irregularSeal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NG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561" y="399659"/>
            <a:ext cx="585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Valve guide Exhaust pin NG condition:</a:t>
            </a:r>
            <a:endParaRPr lang="en-US" sz="2000" b="1" dirty="0"/>
          </a:p>
        </p:txBody>
      </p:sp>
      <p:sp>
        <p:nvSpPr>
          <p:cNvPr id="23" name="Cylinder 1">
            <a:extLst>
              <a:ext uri="{FF2B5EF4-FFF2-40B4-BE49-F238E27FC236}">
                <a16:creationId xmlns:a16="http://schemas.microsoft.com/office/drawing/2014/main" id="{B664EBC7-4AA8-40C6-8418-8D721797355D}"/>
              </a:ext>
            </a:extLst>
          </p:cNvPr>
          <p:cNvSpPr/>
          <p:nvPr/>
        </p:nvSpPr>
        <p:spPr>
          <a:xfrm rot="10800000">
            <a:off x="6111333" y="194778"/>
            <a:ext cx="521701" cy="2330568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Cylinder 3">
            <a:extLst>
              <a:ext uri="{FF2B5EF4-FFF2-40B4-BE49-F238E27FC236}">
                <a16:creationId xmlns:a16="http://schemas.microsoft.com/office/drawing/2014/main" id="{5F631F1F-DA4D-4466-8593-718070828D6E}"/>
              </a:ext>
            </a:extLst>
          </p:cNvPr>
          <p:cNvSpPr/>
          <p:nvPr/>
        </p:nvSpPr>
        <p:spPr>
          <a:xfrm rot="10800000">
            <a:off x="6877171" y="166211"/>
            <a:ext cx="521701" cy="2185394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2" name="Group 21"/>
          <p:cNvGrpSpPr/>
          <p:nvPr/>
        </p:nvGrpSpPr>
        <p:grpSpPr>
          <a:xfrm>
            <a:off x="6931480" y="1849149"/>
            <a:ext cx="400042" cy="1129111"/>
            <a:chOff x="699369" y="5673238"/>
            <a:chExt cx="224622" cy="759779"/>
          </a:xfrm>
        </p:grpSpPr>
        <p:sp>
          <p:nvSpPr>
            <p:cNvPr id="26" name="Cylinder 27">
              <a:extLst>
                <a:ext uri="{FF2B5EF4-FFF2-40B4-BE49-F238E27FC236}">
                  <a16:creationId xmlns:a16="http://schemas.microsoft.com/office/drawing/2014/main" id="{0B2E43B9-85FF-4D35-A197-80562118C0FA}"/>
                </a:ext>
              </a:extLst>
            </p:cNvPr>
            <p:cNvSpPr/>
            <p:nvPr/>
          </p:nvSpPr>
          <p:spPr>
            <a:xfrm rot="10800000">
              <a:off x="699370" y="5673238"/>
              <a:ext cx="224621" cy="759779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07F9A4-3912-4077-9FD4-07DA7E2FC94A}"/>
                </a:ext>
              </a:extLst>
            </p:cNvPr>
            <p:cNvSpPr txBox="1"/>
            <p:nvPr/>
          </p:nvSpPr>
          <p:spPr>
            <a:xfrm>
              <a:off x="699369" y="6053127"/>
              <a:ext cx="224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/>
                <a:t>B</a:t>
              </a:r>
              <a:endParaRPr lang="en-IN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69414" y="2250875"/>
            <a:ext cx="400042" cy="1307468"/>
            <a:chOff x="699369" y="5673238"/>
            <a:chExt cx="224622" cy="759779"/>
          </a:xfrm>
        </p:grpSpPr>
        <p:sp>
          <p:nvSpPr>
            <p:cNvPr id="30" name="Cylinder 27">
              <a:extLst>
                <a:ext uri="{FF2B5EF4-FFF2-40B4-BE49-F238E27FC236}">
                  <a16:creationId xmlns:a16="http://schemas.microsoft.com/office/drawing/2014/main" id="{0B2E43B9-85FF-4D35-A197-80562118C0FA}"/>
                </a:ext>
              </a:extLst>
            </p:cNvPr>
            <p:cNvSpPr/>
            <p:nvPr/>
          </p:nvSpPr>
          <p:spPr>
            <a:xfrm rot="10800000">
              <a:off x="699370" y="5673238"/>
              <a:ext cx="224621" cy="759779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07F9A4-3912-4077-9FD4-07DA7E2FC94A}"/>
                </a:ext>
              </a:extLst>
            </p:cNvPr>
            <p:cNvSpPr txBox="1"/>
            <p:nvPr/>
          </p:nvSpPr>
          <p:spPr>
            <a:xfrm>
              <a:off x="699369" y="6053127"/>
              <a:ext cx="224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/>
                <a:t>B</a:t>
              </a:r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3902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0013 -0.0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ina CNC Ball Screw Linear Guide Rail Slide Motion Actuator Xyz Stage  Table Robotic Arm Z Axis 250mm Router with NEMA23 Stepper Motor - China  Linear Guide, Linear Bea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1" name="TextBox 20"/>
          <p:cNvSpPr txBox="1"/>
          <p:nvPr/>
        </p:nvSpPr>
        <p:spPr>
          <a:xfrm>
            <a:off x="2758641" y="29730"/>
            <a:ext cx="6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Linear guide assembled &amp; taken trial in outside:</a:t>
            </a:r>
            <a:endParaRPr lang="en-US" sz="2400" b="1" dirty="0"/>
          </a:p>
        </p:txBody>
      </p:sp>
      <p:pic>
        <p:nvPicPr>
          <p:cNvPr id="6" name="VID-20220227-WA0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9290.666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5" y="622003"/>
            <a:ext cx="10737273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ina CNC Ball Screw Linear Guide Rail Slide Motion Actuator Xyz Stage  Table Robotic Arm Z Axis 250mm Router with NEMA23 Stepper Motor - China  Linear Guide, Linear Bea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1" name="TextBox 20"/>
          <p:cNvSpPr txBox="1"/>
          <p:nvPr/>
        </p:nvSpPr>
        <p:spPr>
          <a:xfrm>
            <a:off x="561108" y="285028"/>
            <a:ext cx="11097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Linear guide assembled in machine &amp; checked the auto mode for Valve guide pin :</a:t>
            </a:r>
            <a:endParaRPr lang="en-US" sz="2400" b="1" dirty="0"/>
          </a:p>
        </p:txBody>
      </p:sp>
      <p:pic>
        <p:nvPicPr>
          <p:cNvPr id="4" name="VID-20220327-WA00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854" y="926803"/>
            <a:ext cx="10668001" cy="54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8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ina CNC Ball Screw Linear Guide Rail Slide Motion Actuator Xyz Stage  Table Robotic Arm Z Axis 250mm Router with NEMA23 Stepper Motor - China  Linear Guide, Linear Bea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0" name="TextBox 39"/>
          <p:cNvSpPr txBox="1"/>
          <p:nvPr/>
        </p:nvSpPr>
        <p:spPr>
          <a:xfrm>
            <a:off x="155575" y="160338"/>
            <a:ext cx="585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Quote received from IGUS: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935" t="18845" r="27533" b="5398"/>
          <a:stretch/>
        </p:blipFill>
        <p:spPr>
          <a:xfrm>
            <a:off x="460375" y="716642"/>
            <a:ext cx="10276898" cy="58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EF391A17-BF67-4B7A-A915-9B3D40726952}"/>
              </a:ext>
            </a:extLst>
          </p:cNvPr>
          <p:cNvGrpSpPr/>
          <p:nvPr/>
        </p:nvGrpSpPr>
        <p:grpSpPr>
          <a:xfrm>
            <a:off x="4284306" y="3176156"/>
            <a:ext cx="4300740" cy="2324098"/>
            <a:chOff x="1233996" y="2386806"/>
            <a:chExt cx="3515557" cy="1689857"/>
          </a:xfrm>
        </p:grpSpPr>
        <p:sp>
          <p:nvSpPr>
            <p:cNvPr id="2" name="Cylinder 1">
              <a:extLst>
                <a:ext uri="{FF2B5EF4-FFF2-40B4-BE49-F238E27FC236}">
                  <a16:creationId xmlns:a16="http://schemas.microsoft.com/office/drawing/2014/main" id="{B664EBC7-4AA8-40C6-8418-8D721797355D}"/>
                </a:ext>
              </a:extLst>
            </p:cNvPr>
            <p:cNvSpPr/>
            <p:nvPr/>
          </p:nvSpPr>
          <p:spPr>
            <a:xfrm rot="10800000">
              <a:off x="1500325" y="2402965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" name="Cylinder 3">
              <a:extLst>
                <a:ext uri="{FF2B5EF4-FFF2-40B4-BE49-F238E27FC236}">
                  <a16:creationId xmlns:a16="http://schemas.microsoft.com/office/drawing/2014/main" id="{5F631F1F-DA4D-4466-8593-718070828D6E}"/>
                </a:ext>
              </a:extLst>
            </p:cNvPr>
            <p:cNvSpPr/>
            <p:nvPr/>
          </p:nvSpPr>
          <p:spPr>
            <a:xfrm rot="10800000">
              <a:off x="1839159" y="2395557"/>
              <a:ext cx="230819" cy="1290325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B1FB4A03-50F0-40D6-B1AF-50E7F3E95F8B}"/>
                </a:ext>
              </a:extLst>
            </p:cNvPr>
            <p:cNvSpPr/>
            <p:nvPr/>
          </p:nvSpPr>
          <p:spPr>
            <a:xfrm rot="10800000">
              <a:off x="2284517" y="2397037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D7D7D21B-4159-42D2-9C8F-DC4446BABFF2}"/>
                </a:ext>
              </a:extLst>
            </p:cNvPr>
            <p:cNvSpPr/>
            <p:nvPr/>
          </p:nvSpPr>
          <p:spPr>
            <a:xfrm rot="10800000">
              <a:off x="2632222" y="2398512"/>
              <a:ext cx="230819" cy="1276809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4A7A789A-E291-4C70-B9E3-3A8534935F19}"/>
                </a:ext>
              </a:extLst>
            </p:cNvPr>
            <p:cNvSpPr/>
            <p:nvPr/>
          </p:nvSpPr>
          <p:spPr>
            <a:xfrm rot="10800000">
              <a:off x="3104221" y="2391118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4A533956-7BB8-4DAD-BDE2-0F47A0EAE291}"/>
                </a:ext>
              </a:extLst>
            </p:cNvPr>
            <p:cNvSpPr/>
            <p:nvPr/>
          </p:nvSpPr>
          <p:spPr>
            <a:xfrm rot="10800000">
              <a:off x="3798163" y="2392602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01EB6EBD-FF0A-4B1A-B40D-E4F5C0552137}"/>
                </a:ext>
              </a:extLst>
            </p:cNvPr>
            <p:cNvSpPr/>
            <p:nvPr/>
          </p:nvSpPr>
          <p:spPr>
            <a:xfrm rot="10800000">
              <a:off x="3417899" y="2394076"/>
              <a:ext cx="230819" cy="1273324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306121E7-CB52-4C39-AC84-C085C33BBDF1}"/>
                </a:ext>
              </a:extLst>
            </p:cNvPr>
            <p:cNvSpPr/>
            <p:nvPr/>
          </p:nvSpPr>
          <p:spPr>
            <a:xfrm rot="10800000">
              <a:off x="4110357" y="2394076"/>
              <a:ext cx="230819" cy="1260122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0C6C649-A769-401B-B0BA-8933431ECE4F}"/>
                </a:ext>
              </a:extLst>
            </p:cNvPr>
            <p:cNvCxnSpPr/>
            <p:nvPr/>
          </p:nvCxnSpPr>
          <p:spPr>
            <a:xfrm>
              <a:off x="1233996" y="4076663"/>
              <a:ext cx="35155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C43D6C36-4063-4093-9728-C0BA97C5C75E}"/>
                </a:ext>
              </a:extLst>
            </p:cNvPr>
            <p:cNvSpPr/>
            <p:nvPr/>
          </p:nvSpPr>
          <p:spPr>
            <a:xfrm rot="10800000">
              <a:off x="1531935" y="3428112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E1E749E1-3604-4833-9597-2184D23B1611}"/>
                </a:ext>
              </a:extLst>
            </p:cNvPr>
            <p:cNvSpPr/>
            <p:nvPr/>
          </p:nvSpPr>
          <p:spPr>
            <a:xfrm rot="10800000">
              <a:off x="3820828" y="3430344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FEF33FEA-A536-474F-A704-8FFB4290C53F}"/>
                </a:ext>
              </a:extLst>
            </p:cNvPr>
            <p:cNvSpPr/>
            <p:nvPr/>
          </p:nvSpPr>
          <p:spPr>
            <a:xfrm rot="10800000">
              <a:off x="3136799" y="3426846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642B0F98-7371-4384-AAC7-522DB0A1264D}"/>
                </a:ext>
              </a:extLst>
            </p:cNvPr>
            <p:cNvSpPr/>
            <p:nvPr/>
          </p:nvSpPr>
          <p:spPr>
            <a:xfrm rot="10800000">
              <a:off x="2310685" y="3428325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E3775506-3075-46DA-9289-D5474FEE26AF}"/>
                </a:ext>
              </a:extLst>
            </p:cNvPr>
            <p:cNvCxnSpPr>
              <a:stCxn id="2" idx="3"/>
              <a:endCxn id="5" idx="3"/>
            </p:cNvCxnSpPr>
            <p:nvPr/>
          </p:nvCxnSpPr>
          <p:spPr>
            <a:xfrm rot="5400000" flipH="1" flipV="1">
              <a:off x="2004866" y="2007905"/>
              <a:ext cx="5928" cy="784192"/>
            </a:xfrm>
            <a:prstGeom prst="bentConnector3">
              <a:avLst>
                <a:gd name="adj1" fmla="val 395627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0597BFE-1134-43A1-B065-DC4761BB64F7}"/>
                </a:ext>
              </a:extLst>
            </p:cNvPr>
            <p:cNvCxnSpPr/>
            <p:nvPr/>
          </p:nvCxnSpPr>
          <p:spPr>
            <a:xfrm rot="5400000" flipH="1" flipV="1">
              <a:off x="2794978" y="2007905"/>
              <a:ext cx="5928" cy="784192"/>
            </a:xfrm>
            <a:prstGeom prst="bentConnector3">
              <a:avLst>
                <a:gd name="adj1" fmla="val 395627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F4A33F92-D020-4775-B07A-4707D7D12FD2}"/>
                </a:ext>
              </a:extLst>
            </p:cNvPr>
            <p:cNvCxnSpPr/>
            <p:nvPr/>
          </p:nvCxnSpPr>
          <p:spPr>
            <a:xfrm rot="5400000" flipH="1" flipV="1">
              <a:off x="3585091" y="2004309"/>
              <a:ext cx="5928" cy="784192"/>
            </a:xfrm>
            <a:prstGeom prst="bentConnector3">
              <a:avLst>
                <a:gd name="adj1" fmla="val 395627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61FB8843-2222-4EBF-82D7-3B18790B4BB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331132" y="1997674"/>
              <a:ext cx="5928" cy="784192"/>
            </a:xfrm>
            <a:prstGeom prst="bentConnector3">
              <a:avLst>
                <a:gd name="adj1" fmla="val 9331714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96EAC97F-3056-4B7A-B901-295217ECFEA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129567" y="2013174"/>
              <a:ext cx="5928" cy="784192"/>
            </a:xfrm>
            <a:prstGeom prst="bentConnector3">
              <a:avLst>
                <a:gd name="adj1" fmla="val 9682254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8C55B6F4-C4D2-462C-A645-BC1783A2C23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79538" y="2053128"/>
              <a:ext cx="12700" cy="692458"/>
            </a:xfrm>
            <a:prstGeom prst="bentConnector3">
              <a:avLst>
                <a:gd name="adj1" fmla="val 4527268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ylinder 50">
              <a:extLst>
                <a:ext uri="{FF2B5EF4-FFF2-40B4-BE49-F238E27FC236}">
                  <a16:creationId xmlns:a16="http://schemas.microsoft.com/office/drawing/2014/main" id="{52368142-7564-4634-9F18-9C32646C0D61}"/>
                </a:ext>
              </a:extLst>
            </p:cNvPr>
            <p:cNvSpPr/>
            <p:nvPr/>
          </p:nvSpPr>
          <p:spPr>
            <a:xfrm rot="10800000">
              <a:off x="4135346" y="3228104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2" name="Cylinder 51">
              <a:extLst>
                <a:ext uri="{FF2B5EF4-FFF2-40B4-BE49-F238E27FC236}">
                  <a16:creationId xmlns:a16="http://schemas.microsoft.com/office/drawing/2014/main" id="{EC0B4AE7-4BE3-48A5-BE71-A681D604FA22}"/>
                </a:ext>
              </a:extLst>
            </p:cNvPr>
            <p:cNvSpPr/>
            <p:nvPr/>
          </p:nvSpPr>
          <p:spPr>
            <a:xfrm rot="10800000">
              <a:off x="3448508" y="3228105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3" name="Cylinder 52">
              <a:extLst>
                <a:ext uri="{FF2B5EF4-FFF2-40B4-BE49-F238E27FC236}">
                  <a16:creationId xmlns:a16="http://schemas.microsoft.com/office/drawing/2014/main" id="{312BFB3F-0D5E-4EDE-98E0-F6384B6AC492}"/>
                </a:ext>
              </a:extLst>
            </p:cNvPr>
            <p:cNvSpPr/>
            <p:nvPr/>
          </p:nvSpPr>
          <p:spPr>
            <a:xfrm rot="10800000">
              <a:off x="2658802" y="3228110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4" name="Cylinder 53">
              <a:extLst>
                <a:ext uri="{FF2B5EF4-FFF2-40B4-BE49-F238E27FC236}">
                  <a16:creationId xmlns:a16="http://schemas.microsoft.com/office/drawing/2014/main" id="{DBBDA144-F52C-4C52-A49F-F0CFD0927075}"/>
                </a:ext>
              </a:extLst>
            </p:cNvPr>
            <p:cNvSpPr/>
            <p:nvPr/>
          </p:nvSpPr>
          <p:spPr>
            <a:xfrm rot="10800000">
              <a:off x="1862157" y="3228108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7447CB05-C83A-40C3-8445-8CCF6C3D605E}"/>
              </a:ext>
            </a:extLst>
          </p:cNvPr>
          <p:cNvCxnSpPr>
            <a:cxnSpLocks/>
          </p:cNvCxnSpPr>
          <p:nvPr/>
        </p:nvCxnSpPr>
        <p:spPr>
          <a:xfrm flipV="1">
            <a:off x="8079066" y="3419994"/>
            <a:ext cx="1447800" cy="1196340"/>
          </a:xfrm>
          <a:prstGeom prst="bentConnector3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A8E754DC-8091-460A-B3B0-D2A697B9FB61}"/>
              </a:ext>
            </a:extLst>
          </p:cNvPr>
          <p:cNvCxnSpPr>
            <a:cxnSpLocks/>
          </p:cNvCxnSpPr>
          <p:nvPr/>
        </p:nvCxnSpPr>
        <p:spPr>
          <a:xfrm flipV="1">
            <a:off x="7679016" y="3961014"/>
            <a:ext cx="1870710" cy="1299210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0859D8E-8ABA-4B83-A550-229411AD93D5}"/>
              </a:ext>
            </a:extLst>
          </p:cNvPr>
          <p:cNvSpPr txBox="1"/>
          <p:nvPr/>
        </p:nvSpPr>
        <p:spPr>
          <a:xfrm>
            <a:off x="9648786" y="3199014"/>
            <a:ext cx="272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Exhaust valve guide pin</a:t>
            </a:r>
          </a:p>
          <a:p>
            <a:endParaRPr lang="en-IN" dirty="0"/>
          </a:p>
          <a:p>
            <a:r>
              <a:rPr lang="en-IN" dirty="0"/>
              <a:t>Intake valve guide pin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27D3F4-31EB-4862-9CDE-C7DB950A407D}"/>
              </a:ext>
            </a:extLst>
          </p:cNvPr>
          <p:cNvSpPr txBox="1"/>
          <p:nvPr/>
        </p:nvSpPr>
        <p:spPr>
          <a:xfrm>
            <a:off x="647700" y="1021080"/>
            <a:ext cx="573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Valve guide press Right condition :</a:t>
            </a:r>
          </a:p>
        </p:txBody>
      </p:sp>
      <p:sp>
        <p:nvSpPr>
          <p:cNvPr id="3072" name="TextBox 3071">
            <a:extLst>
              <a:ext uri="{FF2B5EF4-FFF2-40B4-BE49-F238E27FC236}">
                <a16:creationId xmlns:a16="http://schemas.microsoft.com/office/drawing/2014/main" id="{EF443C47-361C-43A6-895B-411AEA830021}"/>
              </a:ext>
            </a:extLst>
          </p:cNvPr>
          <p:cNvSpPr txBox="1"/>
          <p:nvPr/>
        </p:nvSpPr>
        <p:spPr>
          <a:xfrm>
            <a:off x="4496111" y="5252363"/>
            <a:ext cx="37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 A     B        A      B         A     B      A     B</a:t>
            </a:r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76CF8C20-8D47-4C41-8331-E613112A2998}"/>
              </a:ext>
            </a:extLst>
          </p:cNvPr>
          <p:cNvSpPr txBox="1"/>
          <p:nvPr/>
        </p:nvSpPr>
        <p:spPr>
          <a:xfrm>
            <a:off x="721360" y="254000"/>
            <a:ext cx="471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latin typeface="Arial Black" panose="020B0A04020102020204" pitchFamily="34" charset="0"/>
              </a:rPr>
              <a:t>POKE YOKE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03" y="1773382"/>
            <a:ext cx="3835647" cy="41148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2713606" y="4475018"/>
            <a:ext cx="1816946" cy="57107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1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0" y="249383"/>
            <a:ext cx="12011891" cy="64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4357" y="55336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3TNV88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6423" y="1486888"/>
            <a:ext cx="3244504" cy="2066085"/>
            <a:chOff x="569983" y="1504459"/>
            <a:chExt cx="3196980" cy="332166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F391A17-BF67-4B7A-A915-9B3D40726952}"/>
                </a:ext>
              </a:extLst>
            </p:cNvPr>
            <p:cNvGrpSpPr/>
            <p:nvPr/>
          </p:nvGrpSpPr>
          <p:grpSpPr>
            <a:xfrm>
              <a:off x="569983" y="1504459"/>
              <a:ext cx="3196980" cy="2767767"/>
              <a:chOff x="1500325" y="2386806"/>
              <a:chExt cx="2216464" cy="1680712"/>
            </a:xfrm>
          </p:grpSpPr>
          <p:sp>
            <p:nvSpPr>
              <p:cNvPr id="85" name="Cylinder 1">
                <a:extLst>
                  <a:ext uri="{FF2B5EF4-FFF2-40B4-BE49-F238E27FC236}">
                    <a16:creationId xmlns:a16="http://schemas.microsoft.com/office/drawing/2014/main" id="{B664EBC7-4AA8-40C6-8418-8D721797355D}"/>
                  </a:ext>
                </a:extLst>
              </p:cNvPr>
              <p:cNvSpPr/>
              <p:nvPr/>
            </p:nvSpPr>
            <p:spPr>
              <a:xfrm rot="10800000">
                <a:off x="1500325" y="2402965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6" name="Cylinder 3">
                <a:extLst>
                  <a:ext uri="{FF2B5EF4-FFF2-40B4-BE49-F238E27FC236}">
                    <a16:creationId xmlns:a16="http://schemas.microsoft.com/office/drawing/2014/main" id="{5F631F1F-DA4D-4466-8593-718070828D6E}"/>
                  </a:ext>
                </a:extLst>
              </p:cNvPr>
              <p:cNvSpPr/>
              <p:nvPr/>
            </p:nvSpPr>
            <p:spPr>
              <a:xfrm rot="10800000">
                <a:off x="1839159" y="2395557"/>
                <a:ext cx="230819" cy="1290325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7" name="Cylinder 4">
                <a:extLst>
                  <a:ext uri="{FF2B5EF4-FFF2-40B4-BE49-F238E27FC236}">
                    <a16:creationId xmlns:a16="http://schemas.microsoft.com/office/drawing/2014/main" id="{B1FB4A03-50F0-40D6-B1AF-50E7F3E95F8B}"/>
                  </a:ext>
                </a:extLst>
              </p:cNvPr>
              <p:cNvSpPr/>
              <p:nvPr/>
            </p:nvSpPr>
            <p:spPr>
              <a:xfrm rot="10800000">
                <a:off x="2284517" y="2397037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8" name="Cylinder 5">
                <a:extLst>
                  <a:ext uri="{FF2B5EF4-FFF2-40B4-BE49-F238E27FC236}">
                    <a16:creationId xmlns:a16="http://schemas.microsoft.com/office/drawing/2014/main" id="{D7D7D21B-4159-42D2-9C8F-DC4446BABFF2}"/>
                  </a:ext>
                </a:extLst>
              </p:cNvPr>
              <p:cNvSpPr/>
              <p:nvPr/>
            </p:nvSpPr>
            <p:spPr>
              <a:xfrm rot="10800000">
                <a:off x="2632222" y="2398512"/>
                <a:ext cx="230819" cy="1276809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9" name="Cylinder 6">
                <a:extLst>
                  <a:ext uri="{FF2B5EF4-FFF2-40B4-BE49-F238E27FC236}">
                    <a16:creationId xmlns:a16="http://schemas.microsoft.com/office/drawing/2014/main" id="{4A7A789A-E291-4C70-B9E3-3A8534935F19}"/>
                  </a:ext>
                </a:extLst>
              </p:cNvPr>
              <p:cNvSpPr/>
              <p:nvPr/>
            </p:nvSpPr>
            <p:spPr>
              <a:xfrm rot="10800000">
                <a:off x="3104221" y="2391118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1" name="Cylinder 8">
                <a:extLst>
                  <a:ext uri="{FF2B5EF4-FFF2-40B4-BE49-F238E27FC236}">
                    <a16:creationId xmlns:a16="http://schemas.microsoft.com/office/drawing/2014/main" id="{01EB6EBD-FF0A-4B1A-B40D-E4F5C0552137}"/>
                  </a:ext>
                </a:extLst>
              </p:cNvPr>
              <p:cNvSpPr/>
              <p:nvPr/>
            </p:nvSpPr>
            <p:spPr>
              <a:xfrm rot="10800000">
                <a:off x="3417899" y="2394076"/>
                <a:ext cx="230819" cy="1273324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F0C6C649-A769-401B-B0BA-8933431ECE4F}"/>
                  </a:ext>
                </a:extLst>
              </p:cNvPr>
              <p:cNvCxnSpPr/>
              <p:nvPr/>
            </p:nvCxnSpPr>
            <p:spPr>
              <a:xfrm>
                <a:off x="1513719" y="4066036"/>
                <a:ext cx="220307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Cylinder 11">
                <a:extLst>
                  <a:ext uri="{FF2B5EF4-FFF2-40B4-BE49-F238E27FC236}">
                    <a16:creationId xmlns:a16="http://schemas.microsoft.com/office/drawing/2014/main" id="{C43D6C36-4063-4093-9728-C0BA97C5C75E}"/>
                  </a:ext>
                </a:extLst>
              </p:cNvPr>
              <p:cNvSpPr/>
              <p:nvPr/>
            </p:nvSpPr>
            <p:spPr>
              <a:xfrm rot="10800000">
                <a:off x="1531935" y="3428112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6" name="Cylinder 14">
                <a:extLst>
                  <a:ext uri="{FF2B5EF4-FFF2-40B4-BE49-F238E27FC236}">
                    <a16:creationId xmlns:a16="http://schemas.microsoft.com/office/drawing/2014/main" id="{FEF33FEA-A536-474F-A704-8FFB4290C53F}"/>
                  </a:ext>
                </a:extLst>
              </p:cNvPr>
              <p:cNvSpPr/>
              <p:nvPr/>
            </p:nvSpPr>
            <p:spPr>
              <a:xfrm rot="10800000">
                <a:off x="3136799" y="3426846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7" name="Cylinder 15">
                <a:extLst>
                  <a:ext uri="{FF2B5EF4-FFF2-40B4-BE49-F238E27FC236}">
                    <a16:creationId xmlns:a16="http://schemas.microsoft.com/office/drawing/2014/main" id="{642B0F98-7371-4384-AAC7-522DB0A1264D}"/>
                  </a:ext>
                </a:extLst>
              </p:cNvPr>
              <p:cNvSpPr/>
              <p:nvPr/>
            </p:nvSpPr>
            <p:spPr>
              <a:xfrm rot="10800000">
                <a:off x="2310685" y="3428325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98" name="Connector: Elbow 19">
                <a:extLst>
                  <a:ext uri="{FF2B5EF4-FFF2-40B4-BE49-F238E27FC236}">
                    <a16:creationId xmlns:a16="http://schemas.microsoft.com/office/drawing/2014/main" id="{E3775506-3075-46DA-9289-D5474FEE26AF}"/>
                  </a:ext>
                </a:extLst>
              </p:cNvPr>
              <p:cNvCxnSpPr>
                <a:stCxn id="85" idx="3"/>
                <a:endCxn id="87" idx="3"/>
              </p:cNvCxnSpPr>
              <p:nvPr/>
            </p:nvCxnSpPr>
            <p:spPr>
              <a:xfrm rot="5400000" flipH="1" flipV="1">
                <a:off x="2004866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21">
                <a:extLst>
                  <a:ext uri="{FF2B5EF4-FFF2-40B4-BE49-F238E27FC236}">
                    <a16:creationId xmlns:a16="http://schemas.microsoft.com/office/drawing/2014/main" id="{40597BFE-1134-43A1-B065-DC4761BB64F7}"/>
                  </a:ext>
                </a:extLst>
              </p:cNvPr>
              <p:cNvCxnSpPr/>
              <p:nvPr/>
            </p:nvCxnSpPr>
            <p:spPr>
              <a:xfrm rot="5400000" flipH="1" flipV="1">
                <a:off x="2794978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or: Elbow 30">
                <a:extLst>
                  <a:ext uri="{FF2B5EF4-FFF2-40B4-BE49-F238E27FC236}">
                    <a16:creationId xmlns:a16="http://schemas.microsoft.com/office/drawing/2014/main" id="{61FB8843-2222-4EBF-82D7-3B18790B4B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331132" y="1997674"/>
                <a:ext cx="5928" cy="784192"/>
              </a:xfrm>
              <a:prstGeom prst="bentConnector3">
                <a:avLst>
                  <a:gd name="adj1" fmla="val 933171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or: Elbow 31">
                <a:extLst>
                  <a:ext uri="{FF2B5EF4-FFF2-40B4-BE49-F238E27FC236}">
                    <a16:creationId xmlns:a16="http://schemas.microsoft.com/office/drawing/2014/main" id="{96EAC97F-3056-4B7A-B901-295217ECFE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129567" y="2013174"/>
                <a:ext cx="5928" cy="784192"/>
              </a:xfrm>
              <a:prstGeom prst="bentConnector3">
                <a:avLst>
                  <a:gd name="adj1" fmla="val 968225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Cylinder 51">
                <a:extLst>
                  <a:ext uri="{FF2B5EF4-FFF2-40B4-BE49-F238E27FC236}">
                    <a16:creationId xmlns:a16="http://schemas.microsoft.com/office/drawing/2014/main" id="{EC0B4AE7-4BE3-48A5-BE71-A681D604FA22}"/>
                  </a:ext>
                </a:extLst>
              </p:cNvPr>
              <p:cNvSpPr/>
              <p:nvPr/>
            </p:nvSpPr>
            <p:spPr>
              <a:xfrm rot="10800000">
                <a:off x="3448508" y="3228105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6" name="Cylinder 52">
                <a:extLst>
                  <a:ext uri="{FF2B5EF4-FFF2-40B4-BE49-F238E27FC236}">
                    <a16:creationId xmlns:a16="http://schemas.microsoft.com/office/drawing/2014/main" id="{312BFB3F-0D5E-4EDE-98E0-F6384B6AC492}"/>
                  </a:ext>
                </a:extLst>
              </p:cNvPr>
              <p:cNvSpPr/>
              <p:nvPr/>
            </p:nvSpPr>
            <p:spPr>
              <a:xfrm rot="10800000">
                <a:off x="2658802" y="3228110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7" name="Cylinder 53">
                <a:extLst>
                  <a:ext uri="{FF2B5EF4-FFF2-40B4-BE49-F238E27FC236}">
                    <a16:creationId xmlns:a16="http://schemas.microsoft.com/office/drawing/2014/main" id="{DBBDA144-F52C-4C52-A49F-F0CFD0927075}"/>
                  </a:ext>
                </a:extLst>
              </p:cNvPr>
              <p:cNvSpPr/>
              <p:nvPr/>
            </p:nvSpPr>
            <p:spPr>
              <a:xfrm rot="10800000">
                <a:off x="1862157" y="3228108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flipH="1">
              <a:off x="750808" y="4356327"/>
              <a:ext cx="2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227780" y="4356327"/>
              <a:ext cx="0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57482" y="4427903"/>
              <a:ext cx="4634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690769" y="4518347"/>
              <a:ext cx="6527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400" dirty="0" smtClean="0"/>
                <a:t>42mm</a:t>
              </a:r>
              <a:endParaRPr lang="en-IN" sz="14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7942" y="4629873"/>
            <a:ext cx="4896033" cy="2115965"/>
            <a:chOff x="569982" y="1504459"/>
            <a:chExt cx="4251396" cy="332166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F391A17-BF67-4B7A-A915-9B3D40726952}"/>
                </a:ext>
              </a:extLst>
            </p:cNvPr>
            <p:cNvGrpSpPr/>
            <p:nvPr/>
          </p:nvGrpSpPr>
          <p:grpSpPr>
            <a:xfrm>
              <a:off x="569982" y="1504459"/>
              <a:ext cx="4251396" cy="2771092"/>
              <a:chOff x="1500324" y="2386806"/>
              <a:chExt cx="2947490" cy="1682731"/>
            </a:xfrm>
          </p:grpSpPr>
          <p:sp>
            <p:nvSpPr>
              <p:cNvPr id="72" name="Cylinder 1">
                <a:extLst>
                  <a:ext uri="{FF2B5EF4-FFF2-40B4-BE49-F238E27FC236}">
                    <a16:creationId xmlns:a16="http://schemas.microsoft.com/office/drawing/2014/main" id="{B664EBC7-4AA8-40C6-8418-8D721797355D}"/>
                  </a:ext>
                </a:extLst>
              </p:cNvPr>
              <p:cNvSpPr/>
              <p:nvPr/>
            </p:nvSpPr>
            <p:spPr>
              <a:xfrm rot="10800000">
                <a:off x="1500325" y="2402965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3" name="Cylinder 3">
                <a:extLst>
                  <a:ext uri="{FF2B5EF4-FFF2-40B4-BE49-F238E27FC236}">
                    <a16:creationId xmlns:a16="http://schemas.microsoft.com/office/drawing/2014/main" id="{5F631F1F-DA4D-4466-8593-718070828D6E}"/>
                  </a:ext>
                </a:extLst>
              </p:cNvPr>
              <p:cNvSpPr/>
              <p:nvPr/>
            </p:nvSpPr>
            <p:spPr>
              <a:xfrm rot="10800000">
                <a:off x="1839159" y="2395557"/>
                <a:ext cx="230819" cy="1290325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4" name="Cylinder 4">
                <a:extLst>
                  <a:ext uri="{FF2B5EF4-FFF2-40B4-BE49-F238E27FC236}">
                    <a16:creationId xmlns:a16="http://schemas.microsoft.com/office/drawing/2014/main" id="{B1FB4A03-50F0-40D6-B1AF-50E7F3E95F8B}"/>
                  </a:ext>
                </a:extLst>
              </p:cNvPr>
              <p:cNvSpPr/>
              <p:nvPr/>
            </p:nvSpPr>
            <p:spPr>
              <a:xfrm rot="10800000">
                <a:off x="2284517" y="2397037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5" name="Cylinder 5">
                <a:extLst>
                  <a:ext uri="{FF2B5EF4-FFF2-40B4-BE49-F238E27FC236}">
                    <a16:creationId xmlns:a16="http://schemas.microsoft.com/office/drawing/2014/main" id="{D7D7D21B-4159-42D2-9C8F-DC4446BABFF2}"/>
                  </a:ext>
                </a:extLst>
              </p:cNvPr>
              <p:cNvSpPr/>
              <p:nvPr/>
            </p:nvSpPr>
            <p:spPr>
              <a:xfrm rot="10800000">
                <a:off x="2632222" y="2398512"/>
                <a:ext cx="230819" cy="1276809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6" name="Cylinder 6">
                <a:extLst>
                  <a:ext uri="{FF2B5EF4-FFF2-40B4-BE49-F238E27FC236}">
                    <a16:creationId xmlns:a16="http://schemas.microsoft.com/office/drawing/2014/main" id="{4A7A789A-E291-4C70-B9E3-3A8534935F19}"/>
                  </a:ext>
                </a:extLst>
              </p:cNvPr>
              <p:cNvSpPr/>
              <p:nvPr/>
            </p:nvSpPr>
            <p:spPr>
              <a:xfrm rot="10800000">
                <a:off x="3104221" y="2391118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7" name="Cylinder 7">
                <a:extLst>
                  <a:ext uri="{FF2B5EF4-FFF2-40B4-BE49-F238E27FC236}">
                    <a16:creationId xmlns:a16="http://schemas.microsoft.com/office/drawing/2014/main" id="{4A533956-7BB8-4DAD-BDE2-0F47A0EAE291}"/>
                  </a:ext>
                </a:extLst>
              </p:cNvPr>
              <p:cNvSpPr/>
              <p:nvPr/>
            </p:nvSpPr>
            <p:spPr>
              <a:xfrm rot="10800000">
                <a:off x="3798163" y="2392602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8" name="Cylinder 8">
                <a:extLst>
                  <a:ext uri="{FF2B5EF4-FFF2-40B4-BE49-F238E27FC236}">
                    <a16:creationId xmlns:a16="http://schemas.microsoft.com/office/drawing/2014/main" id="{01EB6EBD-FF0A-4B1A-B40D-E4F5C0552137}"/>
                  </a:ext>
                </a:extLst>
              </p:cNvPr>
              <p:cNvSpPr/>
              <p:nvPr/>
            </p:nvSpPr>
            <p:spPr>
              <a:xfrm rot="10800000">
                <a:off x="3417899" y="2394076"/>
                <a:ext cx="230819" cy="1273324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9" name="Cylinder 9">
                <a:extLst>
                  <a:ext uri="{FF2B5EF4-FFF2-40B4-BE49-F238E27FC236}">
                    <a16:creationId xmlns:a16="http://schemas.microsoft.com/office/drawing/2014/main" id="{306121E7-CB52-4C39-AC84-C085C33BBDF1}"/>
                  </a:ext>
                </a:extLst>
              </p:cNvPr>
              <p:cNvSpPr/>
              <p:nvPr/>
            </p:nvSpPr>
            <p:spPr>
              <a:xfrm rot="10800000">
                <a:off x="4110357" y="2394076"/>
                <a:ext cx="230819" cy="1260122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F0C6C649-A769-401B-B0BA-8933431ECE4F}"/>
                  </a:ext>
                </a:extLst>
              </p:cNvPr>
              <p:cNvCxnSpPr/>
              <p:nvPr/>
            </p:nvCxnSpPr>
            <p:spPr>
              <a:xfrm>
                <a:off x="1500324" y="4066036"/>
                <a:ext cx="29474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Cylinder 11">
                <a:extLst>
                  <a:ext uri="{FF2B5EF4-FFF2-40B4-BE49-F238E27FC236}">
                    <a16:creationId xmlns:a16="http://schemas.microsoft.com/office/drawing/2014/main" id="{C43D6C36-4063-4093-9728-C0BA97C5C75E}"/>
                  </a:ext>
                </a:extLst>
              </p:cNvPr>
              <p:cNvSpPr/>
              <p:nvPr/>
            </p:nvSpPr>
            <p:spPr>
              <a:xfrm rot="10800000">
                <a:off x="1531935" y="3428112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2" name="Cylinder 13">
                <a:extLst>
                  <a:ext uri="{FF2B5EF4-FFF2-40B4-BE49-F238E27FC236}">
                    <a16:creationId xmlns:a16="http://schemas.microsoft.com/office/drawing/2014/main" id="{E1E749E1-3604-4833-9597-2184D23B1611}"/>
                  </a:ext>
                </a:extLst>
              </p:cNvPr>
              <p:cNvSpPr/>
              <p:nvPr/>
            </p:nvSpPr>
            <p:spPr>
              <a:xfrm rot="10800000">
                <a:off x="3820828" y="3430344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3" name="Cylinder 14">
                <a:extLst>
                  <a:ext uri="{FF2B5EF4-FFF2-40B4-BE49-F238E27FC236}">
                    <a16:creationId xmlns:a16="http://schemas.microsoft.com/office/drawing/2014/main" id="{FEF33FEA-A536-474F-A704-8FFB4290C53F}"/>
                  </a:ext>
                </a:extLst>
              </p:cNvPr>
              <p:cNvSpPr/>
              <p:nvPr/>
            </p:nvSpPr>
            <p:spPr>
              <a:xfrm rot="10800000">
                <a:off x="3136799" y="3426846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8" name="Cylinder 15">
                <a:extLst>
                  <a:ext uri="{FF2B5EF4-FFF2-40B4-BE49-F238E27FC236}">
                    <a16:creationId xmlns:a16="http://schemas.microsoft.com/office/drawing/2014/main" id="{642B0F98-7371-4384-AAC7-522DB0A1264D}"/>
                  </a:ext>
                </a:extLst>
              </p:cNvPr>
              <p:cNvSpPr/>
              <p:nvPr/>
            </p:nvSpPr>
            <p:spPr>
              <a:xfrm rot="10800000">
                <a:off x="2310685" y="3428325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109" name="Connector: Elbow 19">
                <a:extLst>
                  <a:ext uri="{FF2B5EF4-FFF2-40B4-BE49-F238E27FC236}">
                    <a16:creationId xmlns:a16="http://schemas.microsoft.com/office/drawing/2014/main" id="{E3775506-3075-46DA-9289-D5474FEE26AF}"/>
                  </a:ext>
                </a:extLst>
              </p:cNvPr>
              <p:cNvCxnSpPr>
                <a:stCxn id="72" idx="3"/>
                <a:endCxn id="74" idx="3"/>
              </p:cNvCxnSpPr>
              <p:nvPr/>
            </p:nvCxnSpPr>
            <p:spPr>
              <a:xfrm rot="5400000" flipH="1" flipV="1">
                <a:off x="2004866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21">
                <a:extLst>
                  <a:ext uri="{FF2B5EF4-FFF2-40B4-BE49-F238E27FC236}">
                    <a16:creationId xmlns:a16="http://schemas.microsoft.com/office/drawing/2014/main" id="{40597BFE-1134-43A1-B065-DC4761BB64F7}"/>
                  </a:ext>
                </a:extLst>
              </p:cNvPr>
              <p:cNvCxnSpPr/>
              <p:nvPr/>
            </p:nvCxnSpPr>
            <p:spPr>
              <a:xfrm rot="5400000" flipH="1" flipV="1">
                <a:off x="2794978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or: Elbow 23">
                <a:extLst>
                  <a:ext uri="{FF2B5EF4-FFF2-40B4-BE49-F238E27FC236}">
                    <a16:creationId xmlns:a16="http://schemas.microsoft.com/office/drawing/2014/main" id="{F4A33F92-D020-4775-B07A-4707D7D12FD2}"/>
                  </a:ext>
                </a:extLst>
              </p:cNvPr>
              <p:cNvCxnSpPr/>
              <p:nvPr/>
            </p:nvCxnSpPr>
            <p:spPr>
              <a:xfrm rot="5400000" flipH="1" flipV="1">
                <a:off x="3585091" y="2004309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or: Elbow 30">
                <a:extLst>
                  <a:ext uri="{FF2B5EF4-FFF2-40B4-BE49-F238E27FC236}">
                    <a16:creationId xmlns:a16="http://schemas.microsoft.com/office/drawing/2014/main" id="{61FB8843-2222-4EBF-82D7-3B18790B4B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331132" y="1997674"/>
                <a:ext cx="5928" cy="784192"/>
              </a:xfrm>
              <a:prstGeom prst="bentConnector3">
                <a:avLst>
                  <a:gd name="adj1" fmla="val 933171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or: Elbow 31">
                <a:extLst>
                  <a:ext uri="{FF2B5EF4-FFF2-40B4-BE49-F238E27FC236}">
                    <a16:creationId xmlns:a16="http://schemas.microsoft.com/office/drawing/2014/main" id="{96EAC97F-3056-4B7A-B901-295217ECFE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129567" y="2013174"/>
                <a:ext cx="5928" cy="784192"/>
              </a:xfrm>
              <a:prstGeom prst="bentConnector3">
                <a:avLst>
                  <a:gd name="adj1" fmla="val 968225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or: Elbow 32">
                <a:extLst>
                  <a:ext uri="{FF2B5EF4-FFF2-40B4-BE49-F238E27FC236}">
                    <a16:creationId xmlns:a16="http://schemas.microsoft.com/office/drawing/2014/main" id="{8C55B6F4-C4D2-462C-A645-BC1783A2C2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9538" y="2053128"/>
                <a:ext cx="12700" cy="692458"/>
              </a:xfrm>
              <a:prstGeom prst="bentConnector3">
                <a:avLst>
                  <a:gd name="adj1" fmla="val 4527268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Cylinder 50">
                <a:extLst>
                  <a:ext uri="{FF2B5EF4-FFF2-40B4-BE49-F238E27FC236}">
                    <a16:creationId xmlns:a16="http://schemas.microsoft.com/office/drawing/2014/main" id="{52368142-7564-4634-9F18-9C32646C0D61}"/>
                  </a:ext>
                </a:extLst>
              </p:cNvPr>
              <p:cNvSpPr/>
              <p:nvPr/>
            </p:nvSpPr>
            <p:spPr>
              <a:xfrm rot="10800000">
                <a:off x="4135346" y="3228104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16" name="Cylinder 51">
                <a:extLst>
                  <a:ext uri="{FF2B5EF4-FFF2-40B4-BE49-F238E27FC236}">
                    <a16:creationId xmlns:a16="http://schemas.microsoft.com/office/drawing/2014/main" id="{EC0B4AE7-4BE3-48A5-BE71-A681D604FA22}"/>
                  </a:ext>
                </a:extLst>
              </p:cNvPr>
              <p:cNvSpPr/>
              <p:nvPr/>
            </p:nvSpPr>
            <p:spPr>
              <a:xfrm rot="10800000">
                <a:off x="3448508" y="3228105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17" name="Cylinder 52">
                <a:extLst>
                  <a:ext uri="{FF2B5EF4-FFF2-40B4-BE49-F238E27FC236}">
                    <a16:creationId xmlns:a16="http://schemas.microsoft.com/office/drawing/2014/main" id="{312BFB3F-0D5E-4EDE-98E0-F6384B6AC492}"/>
                  </a:ext>
                </a:extLst>
              </p:cNvPr>
              <p:cNvSpPr/>
              <p:nvPr/>
            </p:nvSpPr>
            <p:spPr>
              <a:xfrm rot="10800000">
                <a:off x="2658802" y="3228110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18" name="Cylinder 53">
                <a:extLst>
                  <a:ext uri="{FF2B5EF4-FFF2-40B4-BE49-F238E27FC236}">
                    <a16:creationId xmlns:a16="http://schemas.microsoft.com/office/drawing/2014/main" id="{DBBDA144-F52C-4C52-A49F-F0CFD0927075}"/>
                  </a:ext>
                </a:extLst>
              </p:cNvPr>
              <p:cNvSpPr/>
              <p:nvPr/>
            </p:nvSpPr>
            <p:spPr>
              <a:xfrm rot="10800000">
                <a:off x="1862157" y="3228108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 flipH="1">
              <a:off x="750808" y="4356327"/>
              <a:ext cx="2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227780" y="4356327"/>
              <a:ext cx="0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57482" y="4427903"/>
              <a:ext cx="4634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690769" y="4518347"/>
              <a:ext cx="6527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400" dirty="0" smtClean="0"/>
                <a:t>42mm</a:t>
              </a:r>
              <a:endParaRPr lang="en-IN" sz="14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874872" y="3684595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4TNV88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6688126" y="4518156"/>
            <a:ext cx="4992291" cy="2227682"/>
            <a:chOff x="185836" y="1504459"/>
            <a:chExt cx="5070764" cy="349704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F391A17-BF67-4B7A-A915-9B3D40726952}"/>
                </a:ext>
              </a:extLst>
            </p:cNvPr>
            <p:cNvGrpSpPr/>
            <p:nvPr/>
          </p:nvGrpSpPr>
          <p:grpSpPr>
            <a:xfrm>
              <a:off x="185836" y="1504459"/>
              <a:ext cx="5070764" cy="2782827"/>
              <a:chOff x="1233996" y="2386806"/>
              <a:chExt cx="3515557" cy="1689857"/>
            </a:xfrm>
          </p:grpSpPr>
          <p:sp>
            <p:nvSpPr>
              <p:cNvPr id="131" name="Cylinder 1">
                <a:extLst>
                  <a:ext uri="{FF2B5EF4-FFF2-40B4-BE49-F238E27FC236}">
                    <a16:creationId xmlns:a16="http://schemas.microsoft.com/office/drawing/2014/main" id="{B664EBC7-4AA8-40C6-8418-8D721797355D}"/>
                  </a:ext>
                </a:extLst>
              </p:cNvPr>
              <p:cNvSpPr/>
              <p:nvPr/>
            </p:nvSpPr>
            <p:spPr>
              <a:xfrm rot="10800000">
                <a:off x="1500325" y="2402965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2" name="Cylinder 3">
                <a:extLst>
                  <a:ext uri="{FF2B5EF4-FFF2-40B4-BE49-F238E27FC236}">
                    <a16:creationId xmlns:a16="http://schemas.microsoft.com/office/drawing/2014/main" id="{5F631F1F-DA4D-4466-8593-718070828D6E}"/>
                  </a:ext>
                </a:extLst>
              </p:cNvPr>
              <p:cNvSpPr/>
              <p:nvPr/>
            </p:nvSpPr>
            <p:spPr>
              <a:xfrm rot="10800000">
                <a:off x="1839159" y="2395557"/>
                <a:ext cx="230819" cy="1290325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3" name="Cylinder 4">
                <a:extLst>
                  <a:ext uri="{FF2B5EF4-FFF2-40B4-BE49-F238E27FC236}">
                    <a16:creationId xmlns:a16="http://schemas.microsoft.com/office/drawing/2014/main" id="{B1FB4A03-50F0-40D6-B1AF-50E7F3E95F8B}"/>
                  </a:ext>
                </a:extLst>
              </p:cNvPr>
              <p:cNvSpPr/>
              <p:nvPr/>
            </p:nvSpPr>
            <p:spPr>
              <a:xfrm rot="10800000">
                <a:off x="2284517" y="2397037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4" name="Cylinder 5">
                <a:extLst>
                  <a:ext uri="{FF2B5EF4-FFF2-40B4-BE49-F238E27FC236}">
                    <a16:creationId xmlns:a16="http://schemas.microsoft.com/office/drawing/2014/main" id="{D7D7D21B-4159-42D2-9C8F-DC4446BABFF2}"/>
                  </a:ext>
                </a:extLst>
              </p:cNvPr>
              <p:cNvSpPr/>
              <p:nvPr/>
            </p:nvSpPr>
            <p:spPr>
              <a:xfrm rot="10800000">
                <a:off x="2632222" y="2398512"/>
                <a:ext cx="230819" cy="1276809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5" name="Cylinder 6">
                <a:extLst>
                  <a:ext uri="{FF2B5EF4-FFF2-40B4-BE49-F238E27FC236}">
                    <a16:creationId xmlns:a16="http://schemas.microsoft.com/office/drawing/2014/main" id="{4A7A789A-E291-4C70-B9E3-3A8534935F19}"/>
                  </a:ext>
                </a:extLst>
              </p:cNvPr>
              <p:cNvSpPr/>
              <p:nvPr/>
            </p:nvSpPr>
            <p:spPr>
              <a:xfrm rot="10800000">
                <a:off x="3104221" y="2391118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6" name="Cylinder 7">
                <a:extLst>
                  <a:ext uri="{FF2B5EF4-FFF2-40B4-BE49-F238E27FC236}">
                    <a16:creationId xmlns:a16="http://schemas.microsoft.com/office/drawing/2014/main" id="{4A533956-7BB8-4DAD-BDE2-0F47A0EAE291}"/>
                  </a:ext>
                </a:extLst>
              </p:cNvPr>
              <p:cNvSpPr/>
              <p:nvPr/>
            </p:nvSpPr>
            <p:spPr>
              <a:xfrm rot="10800000">
                <a:off x="3798163" y="2392602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7" name="Cylinder 8">
                <a:extLst>
                  <a:ext uri="{FF2B5EF4-FFF2-40B4-BE49-F238E27FC236}">
                    <a16:creationId xmlns:a16="http://schemas.microsoft.com/office/drawing/2014/main" id="{01EB6EBD-FF0A-4B1A-B40D-E4F5C0552137}"/>
                  </a:ext>
                </a:extLst>
              </p:cNvPr>
              <p:cNvSpPr/>
              <p:nvPr/>
            </p:nvSpPr>
            <p:spPr>
              <a:xfrm rot="10800000">
                <a:off x="3417899" y="2394076"/>
                <a:ext cx="230819" cy="1273324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8" name="Cylinder 9">
                <a:extLst>
                  <a:ext uri="{FF2B5EF4-FFF2-40B4-BE49-F238E27FC236}">
                    <a16:creationId xmlns:a16="http://schemas.microsoft.com/office/drawing/2014/main" id="{306121E7-CB52-4C39-AC84-C085C33BBDF1}"/>
                  </a:ext>
                </a:extLst>
              </p:cNvPr>
              <p:cNvSpPr/>
              <p:nvPr/>
            </p:nvSpPr>
            <p:spPr>
              <a:xfrm rot="10800000">
                <a:off x="4110357" y="2394076"/>
                <a:ext cx="230819" cy="1260122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F0C6C649-A769-401B-B0BA-8933431ECE4F}"/>
                  </a:ext>
                </a:extLst>
              </p:cNvPr>
              <p:cNvCxnSpPr/>
              <p:nvPr/>
            </p:nvCxnSpPr>
            <p:spPr>
              <a:xfrm>
                <a:off x="1233996" y="4076663"/>
                <a:ext cx="351555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Cylinder 11">
                <a:extLst>
                  <a:ext uri="{FF2B5EF4-FFF2-40B4-BE49-F238E27FC236}">
                    <a16:creationId xmlns:a16="http://schemas.microsoft.com/office/drawing/2014/main" id="{C43D6C36-4063-4093-9728-C0BA97C5C75E}"/>
                  </a:ext>
                </a:extLst>
              </p:cNvPr>
              <p:cNvSpPr/>
              <p:nvPr/>
            </p:nvSpPr>
            <p:spPr>
              <a:xfrm rot="10800000">
                <a:off x="1531935" y="3428112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41" name="Cylinder 13">
                <a:extLst>
                  <a:ext uri="{FF2B5EF4-FFF2-40B4-BE49-F238E27FC236}">
                    <a16:creationId xmlns:a16="http://schemas.microsoft.com/office/drawing/2014/main" id="{E1E749E1-3604-4833-9597-2184D23B1611}"/>
                  </a:ext>
                </a:extLst>
              </p:cNvPr>
              <p:cNvSpPr/>
              <p:nvPr/>
            </p:nvSpPr>
            <p:spPr>
              <a:xfrm rot="10800000">
                <a:off x="3820828" y="3430344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42" name="Cylinder 14">
                <a:extLst>
                  <a:ext uri="{FF2B5EF4-FFF2-40B4-BE49-F238E27FC236}">
                    <a16:creationId xmlns:a16="http://schemas.microsoft.com/office/drawing/2014/main" id="{FEF33FEA-A536-474F-A704-8FFB4290C53F}"/>
                  </a:ext>
                </a:extLst>
              </p:cNvPr>
              <p:cNvSpPr/>
              <p:nvPr/>
            </p:nvSpPr>
            <p:spPr>
              <a:xfrm rot="10800000">
                <a:off x="3136799" y="3426846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43" name="Cylinder 15">
                <a:extLst>
                  <a:ext uri="{FF2B5EF4-FFF2-40B4-BE49-F238E27FC236}">
                    <a16:creationId xmlns:a16="http://schemas.microsoft.com/office/drawing/2014/main" id="{642B0F98-7371-4384-AAC7-522DB0A1264D}"/>
                  </a:ext>
                </a:extLst>
              </p:cNvPr>
              <p:cNvSpPr/>
              <p:nvPr/>
            </p:nvSpPr>
            <p:spPr>
              <a:xfrm rot="10800000">
                <a:off x="2310685" y="3428325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144" name="Connector: Elbow 19">
                <a:extLst>
                  <a:ext uri="{FF2B5EF4-FFF2-40B4-BE49-F238E27FC236}">
                    <a16:creationId xmlns:a16="http://schemas.microsoft.com/office/drawing/2014/main" id="{E3775506-3075-46DA-9289-D5474FEE26AF}"/>
                  </a:ext>
                </a:extLst>
              </p:cNvPr>
              <p:cNvCxnSpPr>
                <a:stCxn id="131" idx="3"/>
                <a:endCxn id="133" idx="3"/>
              </p:cNvCxnSpPr>
              <p:nvPr/>
            </p:nvCxnSpPr>
            <p:spPr>
              <a:xfrm rot="5400000" flipH="1" flipV="1">
                <a:off x="2004866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or: Elbow 21">
                <a:extLst>
                  <a:ext uri="{FF2B5EF4-FFF2-40B4-BE49-F238E27FC236}">
                    <a16:creationId xmlns:a16="http://schemas.microsoft.com/office/drawing/2014/main" id="{40597BFE-1134-43A1-B065-DC4761BB64F7}"/>
                  </a:ext>
                </a:extLst>
              </p:cNvPr>
              <p:cNvCxnSpPr/>
              <p:nvPr/>
            </p:nvCxnSpPr>
            <p:spPr>
              <a:xfrm rot="5400000" flipH="1" flipV="1">
                <a:off x="2794978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or: Elbow 23">
                <a:extLst>
                  <a:ext uri="{FF2B5EF4-FFF2-40B4-BE49-F238E27FC236}">
                    <a16:creationId xmlns:a16="http://schemas.microsoft.com/office/drawing/2014/main" id="{F4A33F92-D020-4775-B07A-4707D7D12FD2}"/>
                  </a:ext>
                </a:extLst>
              </p:cNvPr>
              <p:cNvCxnSpPr/>
              <p:nvPr/>
            </p:nvCxnSpPr>
            <p:spPr>
              <a:xfrm rot="5400000" flipH="1" flipV="1">
                <a:off x="3585091" y="2004309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or: Elbow 30">
                <a:extLst>
                  <a:ext uri="{FF2B5EF4-FFF2-40B4-BE49-F238E27FC236}">
                    <a16:creationId xmlns:a16="http://schemas.microsoft.com/office/drawing/2014/main" id="{61FB8843-2222-4EBF-82D7-3B18790B4B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331132" y="1997674"/>
                <a:ext cx="5928" cy="784192"/>
              </a:xfrm>
              <a:prstGeom prst="bentConnector3">
                <a:avLst>
                  <a:gd name="adj1" fmla="val 933171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or: Elbow 31">
                <a:extLst>
                  <a:ext uri="{FF2B5EF4-FFF2-40B4-BE49-F238E27FC236}">
                    <a16:creationId xmlns:a16="http://schemas.microsoft.com/office/drawing/2014/main" id="{96EAC97F-3056-4B7A-B901-295217ECFE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129567" y="2013174"/>
                <a:ext cx="5928" cy="784192"/>
              </a:xfrm>
              <a:prstGeom prst="bentConnector3">
                <a:avLst>
                  <a:gd name="adj1" fmla="val 968225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or: Elbow 32">
                <a:extLst>
                  <a:ext uri="{FF2B5EF4-FFF2-40B4-BE49-F238E27FC236}">
                    <a16:creationId xmlns:a16="http://schemas.microsoft.com/office/drawing/2014/main" id="{8C55B6F4-C4D2-462C-A645-BC1783A2C2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9538" y="2053128"/>
                <a:ext cx="12700" cy="692458"/>
              </a:xfrm>
              <a:prstGeom prst="bentConnector3">
                <a:avLst>
                  <a:gd name="adj1" fmla="val 4527268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Cylinder 50">
                <a:extLst>
                  <a:ext uri="{FF2B5EF4-FFF2-40B4-BE49-F238E27FC236}">
                    <a16:creationId xmlns:a16="http://schemas.microsoft.com/office/drawing/2014/main" id="{52368142-7564-4634-9F18-9C32646C0D61}"/>
                  </a:ext>
                </a:extLst>
              </p:cNvPr>
              <p:cNvSpPr/>
              <p:nvPr/>
            </p:nvSpPr>
            <p:spPr>
              <a:xfrm rot="10800000">
                <a:off x="4135346" y="3228104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51" name="Cylinder 51">
                <a:extLst>
                  <a:ext uri="{FF2B5EF4-FFF2-40B4-BE49-F238E27FC236}">
                    <a16:creationId xmlns:a16="http://schemas.microsoft.com/office/drawing/2014/main" id="{EC0B4AE7-4BE3-48A5-BE71-A681D604FA22}"/>
                  </a:ext>
                </a:extLst>
              </p:cNvPr>
              <p:cNvSpPr/>
              <p:nvPr/>
            </p:nvSpPr>
            <p:spPr>
              <a:xfrm rot="10800000">
                <a:off x="3448508" y="3228105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52" name="Cylinder 52">
                <a:extLst>
                  <a:ext uri="{FF2B5EF4-FFF2-40B4-BE49-F238E27FC236}">
                    <a16:creationId xmlns:a16="http://schemas.microsoft.com/office/drawing/2014/main" id="{312BFB3F-0D5E-4EDE-98E0-F6384B6AC492}"/>
                  </a:ext>
                </a:extLst>
              </p:cNvPr>
              <p:cNvSpPr/>
              <p:nvPr/>
            </p:nvSpPr>
            <p:spPr>
              <a:xfrm rot="10800000">
                <a:off x="2658802" y="3228110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53" name="Cylinder 53">
                <a:extLst>
                  <a:ext uri="{FF2B5EF4-FFF2-40B4-BE49-F238E27FC236}">
                    <a16:creationId xmlns:a16="http://schemas.microsoft.com/office/drawing/2014/main" id="{DBBDA144-F52C-4C52-A49F-F0CFD0927075}"/>
                  </a:ext>
                </a:extLst>
              </p:cNvPr>
              <p:cNvSpPr/>
              <p:nvPr/>
            </p:nvSpPr>
            <p:spPr>
              <a:xfrm rot="10800000">
                <a:off x="1862157" y="3228108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cxnSp>
          <p:nvCxnSpPr>
            <p:cNvPr id="127" name="Straight Connector 126"/>
            <p:cNvCxnSpPr/>
            <p:nvPr/>
          </p:nvCxnSpPr>
          <p:spPr>
            <a:xfrm flipH="1">
              <a:off x="750808" y="4356327"/>
              <a:ext cx="2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227780" y="4356327"/>
              <a:ext cx="0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757482" y="4427903"/>
              <a:ext cx="4634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690769" y="4518347"/>
              <a:ext cx="562596" cy="4831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400" dirty="0" smtClean="0"/>
                <a:t>47mm</a:t>
              </a:r>
              <a:endParaRPr lang="en-IN" sz="1400" dirty="0"/>
            </a:p>
          </p:txBody>
        </p:sp>
      </p:grpSp>
      <p:sp>
        <p:nvSpPr>
          <p:cNvPr id="154" name="Rectangle 153"/>
          <p:cNvSpPr/>
          <p:nvPr/>
        </p:nvSpPr>
        <p:spPr>
          <a:xfrm>
            <a:off x="8822890" y="3549295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4TNV98</a:t>
            </a:r>
            <a:endParaRPr lang="en-IN" dirty="0"/>
          </a:p>
        </p:txBody>
      </p:sp>
      <p:sp>
        <p:nvSpPr>
          <p:cNvPr id="155" name="Rectangle 154"/>
          <p:cNvSpPr/>
          <p:nvPr/>
        </p:nvSpPr>
        <p:spPr>
          <a:xfrm>
            <a:off x="5487294" y="57739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3TNV82</a:t>
            </a:r>
            <a:endParaRPr lang="en-IN" dirty="0"/>
          </a:p>
        </p:txBody>
      </p:sp>
      <p:grpSp>
        <p:nvGrpSpPr>
          <p:cNvPr id="156" name="Group 155"/>
          <p:cNvGrpSpPr/>
          <p:nvPr/>
        </p:nvGrpSpPr>
        <p:grpSpPr>
          <a:xfrm>
            <a:off x="4150204" y="1496200"/>
            <a:ext cx="3446387" cy="2029697"/>
            <a:chOff x="569983" y="1504459"/>
            <a:chExt cx="3196980" cy="350870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EF391A17-BF67-4B7A-A915-9B3D40726952}"/>
                </a:ext>
              </a:extLst>
            </p:cNvPr>
            <p:cNvGrpSpPr/>
            <p:nvPr/>
          </p:nvGrpSpPr>
          <p:grpSpPr>
            <a:xfrm>
              <a:off x="569983" y="1504459"/>
              <a:ext cx="3196980" cy="2767767"/>
              <a:chOff x="1500325" y="2386806"/>
              <a:chExt cx="2216464" cy="1680712"/>
            </a:xfrm>
          </p:grpSpPr>
          <p:sp>
            <p:nvSpPr>
              <p:cNvPr id="162" name="Cylinder 1">
                <a:extLst>
                  <a:ext uri="{FF2B5EF4-FFF2-40B4-BE49-F238E27FC236}">
                    <a16:creationId xmlns:a16="http://schemas.microsoft.com/office/drawing/2014/main" id="{B664EBC7-4AA8-40C6-8418-8D721797355D}"/>
                  </a:ext>
                </a:extLst>
              </p:cNvPr>
              <p:cNvSpPr/>
              <p:nvPr/>
            </p:nvSpPr>
            <p:spPr>
              <a:xfrm rot="10800000">
                <a:off x="1500325" y="2402965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3" name="Cylinder 3">
                <a:extLst>
                  <a:ext uri="{FF2B5EF4-FFF2-40B4-BE49-F238E27FC236}">
                    <a16:creationId xmlns:a16="http://schemas.microsoft.com/office/drawing/2014/main" id="{5F631F1F-DA4D-4466-8593-718070828D6E}"/>
                  </a:ext>
                </a:extLst>
              </p:cNvPr>
              <p:cNvSpPr/>
              <p:nvPr/>
            </p:nvSpPr>
            <p:spPr>
              <a:xfrm rot="10800000">
                <a:off x="1839159" y="2395557"/>
                <a:ext cx="230819" cy="1290325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4" name="Cylinder 4">
                <a:extLst>
                  <a:ext uri="{FF2B5EF4-FFF2-40B4-BE49-F238E27FC236}">
                    <a16:creationId xmlns:a16="http://schemas.microsoft.com/office/drawing/2014/main" id="{B1FB4A03-50F0-40D6-B1AF-50E7F3E95F8B}"/>
                  </a:ext>
                </a:extLst>
              </p:cNvPr>
              <p:cNvSpPr/>
              <p:nvPr/>
            </p:nvSpPr>
            <p:spPr>
              <a:xfrm rot="10800000">
                <a:off x="2284517" y="2397037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5" name="Cylinder 5">
                <a:extLst>
                  <a:ext uri="{FF2B5EF4-FFF2-40B4-BE49-F238E27FC236}">
                    <a16:creationId xmlns:a16="http://schemas.microsoft.com/office/drawing/2014/main" id="{D7D7D21B-4159-42D2-9C8F-DC4446BABFF2}"/>
                  </a:ext>
                </a:extLst>
              </p:cNvPr>
              <p:cNvSpPr/>
              <p:nvPr/>
            </p:nvSpPr>
            <p:spPr>
              <a:xfrm rot="10800000">
                <a:off x="2632222" y="2398512"/>
                <a:ext cx="230819" cy="1276809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6" name="Cylinder 6">
                <a:extLst>
                  <a:ext uri="{FF2B5EF4-FFF2-40B4-BE49-F238E27FC236}">
                    <a16:creationId xmlns:a16="http://schemas.microsoft.com/office/drawing/2014/main" id="{4A7A789A-E291-4C70-B9E3-3A8534935F19}"/>
                  </a:ext>
                </a:extLst>
              </p:cNvPr>
              <p:cNvSpPr/>
              <p:nvPr/>
            </p:nvSpPr>
            <p:spPr>
              <a:xfrm rot="10800000">
                <a:off x="3104221" y="2391118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7" name="Cylinder 8">
                <a:extLst>
                  <a:ext uri="{FF2B5EF4-FFF2-40B4-BE49-F238E27FC236}">
                    <a16:creationId xmlns:a16="http://schemas.microsoft.com/office/drawing/2014/main" id="{01EB6EBD-FF0A-4B1A-B40D-E4F5C0552137}"/>
                  </a:ext>
                </a:extLst>
              </p:cNvPr>
              <p:cNvSpPr/>
              <p:nvPr/>
            </p:nvSpPr>
            <p:spPr>
              <a:xfrm rot="10800000">
                <a:off x="3417899" y="2394076"/>
                <a:ext cx="230819" cy="1273324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F0C6C649-A769-401B-B0BA-8933431ECE4F}"/>
                  </a:ext>
                </a:extLst>
              </p:cNvPr>
              <p:cNvCxnSpPr/>
              <p:nvPr/>
            </p:nvCxnSpPr>
            <p:spPr>
              <a:xfrm>
                <a:off x="1513719" y="4066036"/>
                <a:ext cx="220307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Cylinder 11">
                <a:extLst>
                  <a:ext uri="{FF2B5EF4-FFF2-40B4-BE49-F238E27FC236}">
                    <a16:creationId xmlns:a16="http://schemas.microsoft.com/office/drawing/2014/main" id="{C43D6C36-4063-4093-9728-C0BA97C5C75E}"/>
                  </a:ext>
                </a:extLst>
              </p:cNvPr>
              <p:cNvSpPr/>
              <p:nvPr/>
            </p:nvSpPr>
            <p:spPr>
              <a:xfrm rot="10800000">
                <a:off x="1531935" y="3428112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70" name="Cylinder 14">
                <a:extLst>
                  <a:ext uri="{FF2B5EF4-FFF2-40B4-BE49-F238E27FC236}">
                    <a16:creationId xmlns:a16="http://schemas.microsoft.com/office/drawing/2014/main" id="{FEF33FEA-A536-474F-A704-8FFB4290C53F}"/>
                  </a:ext>
                </a:extLst>
              </p:cNvPr>
              <p:cNvSpPr/>
              <p:nvPr/>
            </p:nvSpPr>
            <p:spPr>
              <a:xfrm rot="10800000">
                <a:off x="3136799" y="3426846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71" name="Cylinder 15">
                <a:extLst>
                  <a:ext uri="{FF2B5EF4-FFF2-40B4-BE49-F238E27FC236}">
                    <a16:creationId xmlns:a16="http://schemas.microsoft.com/office/drawing/2014/main" id="{642B0F98-7371-4384-AAC7-522DB0A1264D}"/>
                  </a:ext>
                </a:extLst>
              </p:cNvPr>
              <p:cNvSpPr/>
              <p:nvPr/>
            </p:nvSpPr>
            <p:spPr>
              <a:xfrm rot="10800000">
                <a:off x="2310685" y="3428325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172" name="Connector: Elbow 19">
                <a:extLst>
                  <a:ext uri="{FF2B5EF4-FFF2-40B4-BE49-F238E27FC236}">
                    <a16:creationId xmlns:a16="http://schemas.microsoft.com/office/drawing/2014/main" id="{E3775506-3075-46DA-9289-D5474FEE26AF}"/>
                  </a:ext>
                </a:extLst>
              </p:cNvPr>
              <p:cNvCxnSpPr>
                <a:stCxn id="162" idx="3"/>
                <a:endCxn id="164" idx="3"/>
              </p:cNvCxnSpPr>
              <p:nvPr/>
            </p:nvCxnSpPr>
            <p:spPr>
              <a:xfrm rot="5400000" flipH="1" flipV="1">
                <a:off x="2004866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or: Elbow 21">
                <a:extLst>
                  <a:ext uri="{FF2B5EF4-FFF2-40B4-BE49-F238E27FC236}">
                    <a16:creationId xmlns:a16="http://schemas.microsoft.com/office/drawing/2014/main" id="{40597BFE-1134-43A1-B065-DC4761BB64F7}"/>
                  </a:ext>
                </a:extLst>
              </p:cNvPr>
              <p:cNvCxnSpPr/>
              <p:nvPr/>
            </p:nvCxnSpPr>
            <p:spPr>
              <a:xfrm rot="5400000" flipH="1" flipV="1">
                <a:off x="2794978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or: Elbow 30">
                <a:extLst>
                  <a:ext uri="{FF2B5EF4-FFF2-40B4-BE49-F238E27FC236}">
                    <a16:creationId xmlns:a16="http://schemas.microsoft.com/office/drawing/2014/main" id="{61FB8843-2222-4EBF-82D7-3B18790B4B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331132" y="1997674"/>
                <a:ext cx="5928" cy="784192"/>
              </a:xfrm>
              <a:prstGeom prst="bentConnector3">
                <a:avLst>
                  <a:gd name="adj1" fmla="val 933171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or: Elbow 31">
                <a:extLst>
                  <a:ext uri="{FF2B5EF4-FFF2-40B4-BE49-F238E27FC236}">
                    <a16:creationId xmlns:a16="http://schemas.microsoft.com/office/drawing/2014/main" id="{96EAC97F-3056-4B7A-B901-295217ECFE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129567" y="2013174"/>
                <a:ext cx="5928" cy="784192"/>
              </a:xfrm>
              <a:prstGeom prst="bentConnector3">
                <a:avLst>
                  <a:gd name="adj1" fmla="val 968225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Cylinder 51">
                <a:extLst>
                  <a:ext uri="{FF2B5EF4-FFF2-40B4-BE49-F238E27FC236}">
                    <a16:creationId xmlns:a16="http://schemas.microsoft.com/office/drawing/2014/main" id="{EC0B4AE7-4BE3-48A5-BE71-A681D604FA22}"/>
                  </a:ext>
                </a:extLst>
              </p:cNvPr>
              <p:cNvSpPr/>
              <p:nvPr/>
            </p:nvSpPr>
            <p:spPr>
              <a:xfrm rot="10800000">
                <a:off x="3448508" y="3228105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77" name="Cylinder 52">
                <a:extLst>
                  <a:ext uri="{FF2B5EF4-FFF2-40B4-BE49-F238E27FC236}">
                    <a16:creationId xmlns:a16="http://schemas.microsoft.com/office/drawing/2014/main" id="{312BFB3F-0D5E-4EDE-98E0-F6384B6AC492}"/>
                  </a:ext>
                </a:extLst>
              </p:cNvPr>
              <p:cNvSpPr/>
              <p:nvPr/>
            </p:nvSpPr>
            <p:spPr>
              <a:xfrm rot="10800000">
                <a:off x="2658802" y="3228110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78" name="Cylinder 53">
                <a:extLst>
                  <a:ext uri="{FF2B5EF4-FFF2-40B4-BE49-F238E27FC236}">
                    <a16:creationId xmlns:a16="http://schemas.microsoft.com/office/drawing/2014/main" id="{DBBDA144-F52C-4C52-A49F-F0CFD0927075}"/>
                  </a:ext>
                </a:extLst>
              </p:cNvPr>
              <p:cNvSpPr/>
              <p:nvPr/>
            </p:nvSpPr>
            <p:spPr>
              <a:xfrm rot="10800000">
                <a:off x="1862157" y="3228108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cxnSp>
          <p:nvCxnSpPr>
            <p:cNvPr id="158" name="Straight Connector 157"/>
            <p:cNvCxnSpPr/>
            <p:nvPr/>
          </p:nvCxnSpPr>
          <p:spPr>
            <a:xfrm flipH="1">
              <a:off x="750808" y="4356327"/>
              <a:ext cx="2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227780" y="4356327"/>
              <a:ext cx="0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757482" y="4427903"/>
              <a:ext cx="4634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/>
            <p:cNvSpPr/>
            <p:nvPr/>
          </p:nvSpPr>
          <p:spPr>
            <a:xfrm>
              <a:off x="690769" y="4518347"/>
              <a:ext cx="591685" cy="4948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400" dirty="0"/>
                <a:t>41.6mm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8158547" y="1483113"/>
            <a:ext cx="3446387" cy="2051235"/>
            <a:chOff x="569983" y="1504459"/>
            <a:chExt cx="3196980" cy="3545936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EF391A17-BF67-4B7A-A915-9B3D40726952}"/>
                </a:ext>
              </a:extLst>
            </p:cNvPr>
            <p:cNvGrpSpPr/>
            <p:nvPr/>
          </p:nvGrpSpPr>
          <p:grpSpPr>
            <a:xfrm>
              <a:off x="569983" y="1504459"/>
              <a:ext cx="3196980" cy="2767767"/>
              <a:chOff x="1500325" y="2386806"/>
              <a:chExt cx="2216464" cy="1680712"/>
            </a:xfrm>
          </p:grpSpPr>
          <p:sp>
            <p:nvSpPr>
              <p:cNvPr id="185" name="Cylinder 1">
                <a:extLst>
                  <a:ext uri="{FF2B5EF4-FFF2-40B4-BE49-F238E27FC236}">
                    <a16:creationId xmlns:a16="http://schemas.microsoft.com/office/drawing/2014/main" id="{B664EBC7-4AA8-40C6-8418-8D721797355D}"/>
                  </a:ext>
                </a:extLst>
              </p:cNvPr>
              <p:cNvSpPr/>
              <p:nvPr/>
            </p:nvSpPr>
            <p:spPr>
              <a:xfrm rot="10800000">
                <a:off x="1500325" y="2402965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6" name="Cylinder 3">
                <a:extLst>
                  <a:ext uri="{FF2B5EF4-FFF2-40B4-BE49-F238E27FC236}">
                    <a16:creationId xmlns:a16="http://schemas.microsoft.com/office/drawing/2014/main" id="{5F631F1F-DA4D-4466-8593-718070828D6E}"/>
                  </a:ext>
                </a:extLst>
              </p:cNvPr>
              <p:cNvSpPr/>
              <p:nvPr/>
            </p:nvSpPr>
            <p:spPr>
              <a:xfrm rot="10800000">
                <a:off x="1839159" y="2395557"/>
                <a:ext cx="230819" cy="1290325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7" name="Cylinder 4">
                <a:extLst>
                  <a:ext uri="{FF2B5EF4-FFF2-40B4-BE49-F238E27FC236}">
                    <a16:creationId xmlns:a16="http://schemas.microsoft.com/office/drawing/2014/main" id="{B1FB4A03-50F0-40D6-B1AF-50E7F3E95F8B}"/>
                  </a:ext>
                </a:extLst>
              </p:cNvPr>
              <p:cNvSpPr/>
              <p:nvPr/>
            </p:nvSpPr>
            <p:spPr>
              <a:xfrm rot="10800000">
                <a:off x="2284517" y="2397037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8" name="Cylinder 5">
                <a:extLst>
                  <a:ext uri="{FF2B5EF4-FFF2-40B4-BE49-F238E27FC236}">
                    <a16:creationId xmlns:a16="http://schemas.microsoft.com/office/drawing/2014/main" id="{D7D7D21B-4159-42D2-9C8F-DC4446BABFF2}"/>
                  </a:ext>
                </a:extLst>
              </p:cNvPr>
              <p:cNvSpPr/>
              <p:nvPr/>
            </p:nvSpPr>
            <p:spPr>
              <a:xfrm rot="10800000">
                <a:off x="2632222" y="2398512"/>
                <a:ext cx="230819" cy="1276809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9" name="Cylinder 6">
                <a:extLst>
                  <a:ext uri="{FF2B5EF4-FFF2-40B4-BE49-F238E27FC236}">
                    <a16:creationId xmlns:a16="http://schemas.microsoft.com/office/drawing/2014/main" id="{4A7A789A-E291-4C70-B9E3-3A8534935F19}"/>
                  </a:ext>
                </a:extLst>
              </p:cNvPr>
              <p:cNvSpPr/>
              <p:nvPr/>
            </p:nvSpPr>
            <p:spPr>
              <a:xfrm rot="10800000">
                <a:off x="3104221" y="2391118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90" name="Cylinder 8">
                <a:extLst>
                  <a:ext uri="{FF2B5EF4-FFF2-40B4-BE49-F238E27FC236}">
                    <a16:creationId xmlns:a16="http://schemas.microsoft.com/office/drawing/2014/main" id="{01EB6EBD-FF0A-4B1A-B40D-E4F5C0552137}"/>
                  </a:ext>
                </a:extLst>
              </p:cNvPr>
              <p:cNvSpPr/>
              <p:nvPr/>
            </p:nvSpPr>
            <p:spPr>
              <a:xfrm rot="10800000">
                <a:off x="3417899" y="2394076"/>
                <a:ext cx="230819" cy="1273324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F0C6C649-A769-401B-B0BA-8933431ECE4F}"/>
                  </a:ext>
                </a:extLst>
              </p:cNvPr>
              <p:cNvCxnSpPr/>
              <p:nvPr/>
            </p:nvCxnSpPr>
            <p:spPr>
              <a:xfrm>
                <a:off x="1513719" y="4066036"/>
                <a:ext cx="220307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Cylinder 11">
                <a:extLst>
                  <a:ext uri="{FF2B5EF4-FFF2-40B4-BE49-F238E27FC236}">
                    <a16:creationId xmlns:a16="http://schemas.microsoft.com/office/drawing/2014/main" id="{C43D6C36-4063-4093-9728-C0BA97C5C75E}"/>
                  </a:ext>
                </a:extLst>
              </p:cNvPr>
              <p:cNvSpPr/>
              <p:nvPr/>
            </p:nvSpPr>
            <p:spPr>
              <a:xfrm rot="10800000">
                <a:off x="1531935" y="3428112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93" name="Cylinder 14">
                <a:extLst>
                  <a:ext uri="{FF2B5EF4-FFF2-40B4-BE49-F238E27FC236}">
                    <a16:creationId xmlns:a16="http://schemas.microsoft.com/office/drawing/2014/main" id="{FEF33FEA-A536-474F-A704-8FFB4290C53F}"/>
                  </a:ext>
                </a:extLst>
              </p:cNvPr>
              <p:cNvSpPr/>
              <p:nvPr/>
            </p:nvSpPr>
            <p:spPr>
              <a:xfrm rot="10800000">
                <a:off x="3136799" y="3426846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94" name="Cylinder 15">
                <a:extLst>
                  <a:ext uri="{FF2B5EF4-FFF2-40B4-BE49-F238E27FC236}">
                    <a16:creationId xmlns:a16="http://schemas.microsoft.com/office/drawing/2014/main" id="{642B0F98-7371-4384-AAC7-522DB0A1264D}"/>
                  </a:ext>
                </a:extLst>
              </p:cNvPr>
              <p:cNvSpPr/>
              <p:nvPr/>
            </p:nvSpPr>
            <p:spPr>
              <a:xfrm rot="10800000">
                <a:off x="2310685" y="3428325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195" name="Connector: Elbow 19">
                <a:extLst>
                  <a:ext uri="{FF2B5EF4-FFF2-40B4-BE49-F238E27FC236}">
                    <a16:creationId xmlns:a16="http://schemas.microsoft.com/office/drawing/2014/main" id="{E3775506-3075-46DA-9289-D5474FEE26AF}"/>
                  </a:ext>
                </a:extLst>
              </p:cNvPr>
              <p:cNvCxnSpPr>
                <a:stCxn id="185" idx="3"/>
                <a:endCxn id="187" idx="3"/>
              </p:cNvCxnSpPr>
              <p:nvPr/>
            </p:nvCxnSpPr>
            <p:spPr>
              <a:xfrm rot="5400000" flipH="1" flipV="1">
                <a:off x="2004866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or: Elbow 21">
                <a:extLst>
                  <a:ext uri="{FF2B5EF4-FFF2-40B4-BE49-F238E27FC236}">
                    <a16:creationId xmlns:a16="http://schemas.microsoft.com/office/drawing/2014/main" id="{40597BFE-1134-43A1-B065-DC4761BB64F7}"/>
                  </a:ext>
                </a:extLst>
              </p:cNvPr>
              <p:cNvCxnSpPr/>
              <p:nvPr/>
            </p:nvCxnSpPr>
            <p:spPr>
              <a:xfrm rot="5400000" flipH="1" flipV="1">
                <a:off x="2794978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or: Elbow 30">
                <a:extLst>
                  <a:ext uri="{FF2B5EF4-FFF2-40B4-BE49-F238E27FC236}">
                    <a16:creationId xmlns:a16="http://schemas.microsoft.com/office/drawing/2014/main" id="{61FB8843-2222-4EBF-82D7-3B18790B4B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331132" y="1997674"/>
                <a:ext cx="5928" cy="784192"/>
              </a:xfrm>
              <a:prstGeom prst="bentConnector3">
                <a:avLst>
                  <a:gd name="adj1" fmla="val 933171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or: Elbow 31">
                <a:extLst>
                  <a:ext uri="{FF2B5EF4-FFF2-40B4-BE49-F238E27FC236}">
                    <a16:creationId xmlns:a16="http://schemas.microsoft.com/office/drawing/2014/main" id="{96EAC97F-3056-4B7A-B901-295217ECFE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129567" y="2013174"/>
                <a:ext cx="5928" cy="784192"/>
              </a:xfrm>
              <a:prstGeom prst="bentConnector3">
                <a:avLst>
                  <a:gd name="adj1" fmla="val 968225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Cylinder 51">
                <a:extLst>
                  <a:ext uri="{FF2B5EF4-FFF2-40B4-BE49-F238E27FC236}">
                    <a16:creationId xmlns:a16="http://schemas.microsoft.com/office/drawing/2014/main" id="{EC0B4AE7-4BE3-48A5-BE71-A681D604FA22}"/>
                  </a:ext>
                </a:extLst>
              </p:cNvPr>
              <p:cNvSpPr/>
              <p:nvPr/>
            </p:nvSpPr>
            <p:spPr>
              <a:xfrm rot="10800000">
                <a:off x="3448508" y="3228105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00" name="Cylinder 52">
                <a:extLst>
                  <a:ext uri="{FF2B5EF4-FFF2-40B4-BE49-F238E27FC236}">
                    <a16:creationId xmlns:a16="http://schemas.microsoft.com/office/drawing/2014/main" id="{312BFB3F-0D5E-4EDE-98E0-F6384B6AC492}"/>
                  </a:ext>
                </a:extLst>
              </p:cNvPr>
              <p:cNvSpPr/>
              <p:nvPr/>
            </p:nvSpPr>
            <p:spPr>
              <a:xfrm rot="10800000">
                <a:off x="2658802" y="3228110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01" name="Cylinder 53">
                <a:extLst>
                  <a:ext uri="{FF2B5EF4-FFF2-40B4-BE49-F238E27FC236}">
                    <a16:creationId xmlns:a16="http://schemas.microsoft.com/office/drawing/2014/main" id="{DBBDA144-F52C-4C52-A49F-F0CFD0927075}"/>
                  </a:ext>
                </a:extLst>
              </p:cNvPr>
              <p:cNvSpPr/>
              <p:nvPr/>
            </p:nvSpPr>
            <p:spPr>
              <a:xfrm rot="10800000">
                <a:off x="1862157" y="3228108"/>
                <a:ext cx="174455" cy="837931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cxnSp>
          <p:nvCxnSpPr>
            <p:cNvPr id="181" name="Straight Connector 180"/>
            <p:cNvCxnSpPr/>
            <p:nvPr/>
          </p:nvCxnSpPr>
          <p:spPr>
            <a:xfrm flipH="1">
              <a:off x="750808" y="4356327"/>
              <a:ext cx="2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1227780" y="4356327"/>
              <a:ext cx="0" cy="1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>
              <a:off x="757482" y="4427903"/>
              <a:ext cx="4634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690769" y="4518346"/>
              <a:ext cx="605506" cy="532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400" dirty="0" smtClean="0"/>
                <a:t>40mm</a:t>
              </a:r>
              <a:endParaRPr lang="en-IN" sz="1400" dirty="0"/>
            </a:p>
          </p:txBody>
        </p:sp>
      </p:grpSp>
      <p:sp>
        <p:nvSpPr>
          <p:cNvPr id="202" name="Rectangle 201"/>
          <p:cNvSpPr/>
          <p:nvPr/>
        </p:nvSpPr>
        <p:spPr>
          <a:xfrm>
            <a:off x="9442738" y="553366"/>
            <a:ext cx="1034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3TNV80F</a:t>
            </a:r>
            <a:endParaRPr lang="en-IN" dirty="0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FFC6218A-BD6C-4D39-B151-2EFD18D2BD92}"/>
              </a:ext>
            </a:extLst>
          </p:cNvPr>
          <p:cNvSpPr txBox="1"/>
          <p:nvPr/>
        </p:nvSpPr>
        <p:spPr>
          <a:xfrm>
            <a:off x="3736006" y="7702"/>
            <a:ext cx="468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Different </a:t>
            </a:r>
            <a:r>
              <a:rPr lang="en-US" sz="2400" b="1" dirty="0"/>
              <a:t>model for Pitch Details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7331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FC6218A-BD6C-4D39-B151-2EFD18D2BD92}"/>
              </a:ext>
            </a:extLst>
          </p:cNvPr>
          <p:cNvSpPr txBox="1"/>
          <p:nvPr/>
        </p:nvSpPr>
        <p:spPr>
          <a:xfrm>
            <a:off x="4618582" y="109067"/>
            <a:ext cx="235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Machine front view:</a:t>
            </a:r>
            <a:endParaRPr lang="en-IN" b="1" dirty="0"/>
          </a:p>
        </p:txBody>
      </p:sp>
      <p:sp>
        <p:nvSpPr>
          <p:cNvPr id="150" name="Rounded Rectangle 149"/>
          <p:cNvSpPr/>
          <p:nvPr/>
        </p:nvSpPr>
        <p:spPr>
          <a:xfrm>
            <a:off x="9268188" y="772664"/>
            <a:ext cx="631376" cy="56173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400" dirty="0"/>
          </a:p>
        </p:txBody>
      </p:sp>
      <p:sp>
        <p:nvSpPr>
          <p:cNvPr id="151" name="Rounded Rectangle 150"/>
          <p:cNvSpPr/>
          <p:nvPr/>
        </p:nvSpPr>
        <p:spPr>
          <a:xfrm>
            <a:off x="1253253" y="769485"/>
            <a:ext cx="614356" cy="56173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4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343349" y="4009292"/>
            <a:ext cx="0" cy="4474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38938" y="678873"/>
            <a:ext cx="9642048" cy="4243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400" dirty="0"/>
          </a:p>
        </p:txBody>
      </p:sp>
      <p:sp>
        <p:nvSpPr>
          <p:cNvPr id="35" name="Rounded Rectangle 34"/>
          <p:cNvSpPr/>
          <p:nvPr/>
        </p:nvSpPr>
        <p:spPr>
          <a:xfrm>
            <a:off x="899195" y="6390046"/>
            <a:ext cx="9500309" cy="4243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400" dirty="0"/>
          </a:p>
        </p:txBody>
      </p:sp>
      <p:sp>
        <p:nvSpPr>
          <p:cNvPr id="4" name="Rounded Rectangle 3"/>
          <p:cNvSpPr/>
          <p:nvPr/>
        </p:nvSpPr>
        <p:spPr>
          <a:xfrm>
            <a:off x="2826958" y="1112487"/>
            <a:ext cx="207819" cy="17899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Rounded Rectangle 37"/>
          <p:cNvSpPr/>
          <p:nvPr/>
        </p:nvSpPr>
        <p:spPr>
          <a:xfrm>
            <a:off x="8392715" y="1099593"/>
            <a:ext cx="207819" cy="17899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3173108" y="1127983"/>
            <a:ext cx="648467" cy="6033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3343349" y="1738055"/>
            <a:ext cx="314861" cy="5197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5" name="Rectangle 144"/>
          <p:cNvSpPr/>
          <p:nvPr/>
        </p:nvSpPr>
        <p:spPr>
          <a:xfrm>
            <a:off x="2668856" y="2815703"/>
            <a:ext cx="6043055" cy="3144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4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4203249" y="2352142"/>
            <a:ext cx="439835" cy="1313027"/>
            <a:chOff x="4517401" y="2584982"/>
            <a:chExt cx="450600" cy="1313027"/>
          </a:xfrm>
        </p:grpSpPr>
        <p:sp>
          <p:nvSpPr>
            <p:cNvPr id="47" name="Rounded Rectangle 46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23137" y="2361289"/>
            <a:ext cx="439835" cy="1313027"/>
            <a:chOff x="4517401" y="2584982"/>
            <a:chExt cx="450600" cy="1313027"/>
          </a:xfrm>
        </p:grpSpPr>
        <p:sp>
          <p:nvSpPr>
            <p:cNvPr id="51" name="Rounded Rectangle 50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293901" y="2325337"/>
            <a:ext cx="439835" cy="1313027"/>
            <a:chOff x="4517401" y="2584982"/>
            <a:chExt cx="450600" cy="1313027"/>
          </a:xfrm>
        </p:grpSpPr>
        <p:sp>
          <p:nvSpPr>
            <p:cNvPr id="56" name="Rounded Rectangle 55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813089" y="2332966"/>
            <a:ext cx="439835" cy="1313027"/>
            <a:chOff x="4517401" y="2584982"/>
            <a:chExt cx="450600" cy="1313027"/>
          </a:xfrm>
        </p:grpSpPr>
        <p:sp>
          <p:nvSpPr>
            <p:cNvPr id="59" name="Rounded Rectangle 58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345091" y="2326200"/>
            <a:ext cx="439835" cy="1313027"/>
            <a:chOff x="4517401" y="2584982"/>
            <a:chExt cx="450600" cy="1313027"/>
          </a:xfrm>
        </p:grpSpPr>
        <p:sp>
          <p:nvSpPr>
            <p:cNvPr id="62" name="Rounded Rectangle 61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864353" y="2333829"/>
            <a:ext cx="439835" cy="1313027"/>
            <a:chOff x="4517401" y="2584982"/>
            <a:chExt cx="450600" cy="1313027"/>
          </a:xfrm>
        </p:grpSpPr>
        <p:sp>
          <p:nvSpPr>
            <p:cNvPr id="65" name="Rounded Rectangle 64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430535" y="2326200"/>
            <a:ext cx="439835" cy="1313027"/>
            <a:chOff x="4517401" y="2584982"/>
            <a:chExt cx="450600" cy="1313027"/>
          </a:xfrm>
        </p:grpSpPr>
        <p:sp>
          <p:nvSpPr>
            <p:cNvPr id="68" name="Rounded Rectangle 67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949797" y="2333829"/>
            <a:ext cx="439835" cy="1313027"/>
            <a:chOff x="4517401" y="2584982"/>
            <a:chExt cx="450600" cy="1313027"/>
          </a:xfrm>
        </p:grpSpPr>
        <p:sp>
          <p:nvSpPr>
            <p:cNvPr id="71" name="Rounded Rectangle 70"/>
            <p:cNvSpPr/>
            <p:nvPr/>
          </p:nvSpPr>
          <p:spPr>
            <a:xfrm>
              <a:off x="4633006" y="2584983"/>
              <a:ext cx="226691" cy="13130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4517401" y="2584982"/>
              <a:ext cx="450600" cy="182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887484" y="3645993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3" name="Rounded Rectangle 72"/>
          <p:cNvSpPr/>
          <p:nvPr/>
        </p:nvSpPr>
        <p:spPr>
          <a:xfrm>
            <a:off x="4372399" y="3673698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4" name="Rounded Rectangle 73"/>
          <p:cNvSpPr/>
          <p:nvPr/>
        </p:nvSpPr>
        <p:spPr>
          <a:xfrm>
            <a:off x="4981999" y="3645990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5" name="Rounded Rectangle 74"/>
          <p:cNvSpPr/>
          <p:nvPr/>
        </p:nvSpPr>
        <p:spPr>
          <a:xfrm>
            <a:off x="5453059" y="3645985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6" name="Rounded Rectangle 75"/>
          <p:cNvSpPr/>
          <p:nvPr/>
        </p:nvSpPr>
        <p:spPr>
          <a:xfrm>
            <a:off x="6034948" y="3645987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7" name="Rounded Rectangle 76"/>
          <p:cNvSpPr/>
          <p:nvPr/>
        </p:nvSpPr>
        <p:spPr>
          <a:xfrm>
            <a:off x="6506008" y="3645982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8" name="Rounded Rectangle 77"/>
          <p:cNvSpPr/>
          <p:nvPr/>
        </p:nvSpPr>
        <p:spPr>
          <a:xfrm>
            <a:off x="7115611" y="3645985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9" name="Rounded Rectangle 78"/>
          <p:cNvSpPr/>
          <p:nvPr/>
        </p:nvSpPr>
        <p:spPr>
          <a:xfrm>
            <a:off x="7586671" y="3645980"/>
            <a:ext cx="116736" cy="3633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2175710" y="4920730"/>
            <a:ext cx="6898992" cy="425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3562215" y="4489836"/>
            <a:ext cx="4496732" cy="4164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752384" y="5346062"/>
            <a:ext cx="588152" cy="102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0" name="Rectangle 79"/>
          <p:cNvSpPr/>
          <p:nvPr/>
        </p:nvSpPr>
        <p:spPr>
          <a:xfrm>
            <a:off x="8188909" y="5365975"/>
            <a:ext cx="588152" cy="102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2" name="TextBox 81"/>
          <p:cNvSpPr txBox="1"/>
          <p:nvPr/>
        </p:nvSpPr>
        <p:spPr>
          <a:xfrm>
            <a:off x="2619218" y="4579477"/>
            <a:ext cx="5918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75mm</a:t>
            </a:r>
            <a:endParaRPr lang="en-IN" sz="1200" dirty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3271432" y="4470634"/>
            <a:ext cx="9324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358794" y="4518865"/>
            <a:ext cx="0" cy="4269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230524" y="4022533"/>
            <a:ext cx="9324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634925" y="4139196"/>
            <a:ext cx="591883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6</a:t>
            </a:r>
            <a:r>
              <a:rPr lang="en-US" sz="1200" dirty="0" smtClean="0"/>
              <a:t>5mm</a:t>
            </a:r>
            <a:endParaRPr lang="en-IN" sz="1200" dirty="0"/>
          </a:p>
        </p:txBody>
      </p:sp>
      <p:cxnSp>
        <p:nvCxnSpPr>
          <p:cNvPr id="90" name="Straight Connector 89"/>
          <p:cNvCxnSpPr/>
          <p:nvPr/>
        </p:nvCxnSpPr>
        <p:spPr>
          <a:xfrm>
            <a:off x="2070036" y="3149579"/>
            <a:ext cx="9324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2355273" y="1112487"/>
            <a:ext cx="4403" cy="20176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070036" y="1979565"/>
            <a:ext cx="6757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300mm</a:t>
            </a:r>
            <a:endParaRPr lang="en-IN" sz="1200" dirty="0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070036" y="4906262"/>
            <a:ext cx="0" cy="14606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879768" y="5644560"/>
            <a:ext cx="6900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300mm</a:t>
            </a:r>
            <a:endParaRPr lang="en-IN" sz="1200" dirty="0"/>
          </a:p>
        </p:txBody>
      </p:sp>
      <p:cxnSp>
        <p:nvCxnSpPr>
          <p:cNvPr id="98" name="Straight Arrow Connector 97"/>
          <p:cNvCxnSpPr/>
          <p:nvPr/>
        </p:nvCxnSpPr>
        <p:spPr>
          <a:xfrm flipH="1">
            <a:off x="3340170" y="3610654"/>
            <a:ext cx="7378" cy="406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218452" y="3638364"/>
            <a:ext cx="9324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621898" y="3697571"/>
            <a:ext cx="5918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35mm</a:t>
            </a:r>
            <a:endParaRPr lang="en-IN" sz="1200" dirty="0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3336040" y="3143079"/>
            <a:ext cx="4159" cy="4986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2585548" y="3239439"/>
            <a:ext cx="6673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155mm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37359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EF391A17-BF67-4B7A-A915-9B3D40726952}"/>
              </a:ext>
            </a:extLst>
          </p:cNvPr>
          <p:cNvGrpSpPr/>
          <p:nvPr/>
        </p:nvGrpSpPr>
        <p:grpSpPr>
          <a:xfrm>
            <a:off x="353661" y="2604363"/>
            <a:ext cx="6932061" cy="3435397"/>
            <a:chOff x="1392526" y="2386806"/>
            <a:chExt cx="3379298" cy="1841343"/>
          </a:xfrm>
        </p:grpSpPr>
        <p:sp>
          <p:nvSpPr>
            <p:cNvPr id="85" name="Cylinder 1">
              <a:extLst>
                <a:ext uri="{FF2B5EF4-FFF2-40B4-BE49-F238E27FC236}">
                  <a16:creationId xmlns:a16="http://schemas.microsoft.com/office/drawing/2014/main" id="{B664EBC7-4AA8-40C6-8418-8D721797355D}"/>
                </a:ext>
              </a:extLst>
            </p:cNvPr>
            <p:cNvSpPr/>
            <p:nvPr/>
          </p:nvSpPr>
          <p:spPr>
            <a:xfrm rot="10800000">
              <a:off x="1500325" y="2402965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6" name="Cylinder 3">
              <a:extLst>
                <a:ext uri="{FF2B5EF4-FFF2-40B4-BE49-F238E27FC236}">
                  <a16:creationId xmlns:a16="http://schemas.microsoft.com/office/drawing/2014/main" id="{5F631F1F-DA4D-4466-8593-718070828D6E}"/>
                </a:ext>
              </a:extLst>
            </p:cNvPr>
            <p:cNvSpPr/>
            <p:nvPr/>
          </p:nvSpPr>
          <p:spPr>
            <a:xfrm rot="10800000">
              <a:off x="1839159" y="2395557"/>
              <a:ext cx="230819" cy="1290325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7" name="Cylinder 4">
              <a:extLst>
                <a:ext uri="{FF2B5EF4-FFF2-40B4-BE49-F238E27FC236}">
                  <a16:creationId xmlns:a16="http://schemas.microsoft.com/office/drawing/2014/main" id="{B1FB4A03-50F0-40D6-B1AF-50E7F3E95F8B}"/>
                </a:ext>
              </a:extLst>
            </p:cNvPr>
            <p:cNvSpPr/>
            <p:nvPr/>
          </p:nvSpPr>
          <p:spPr>
            <a:xfrm rot="10800000">
              <a:off x="2284517" y="2397037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8" name="Cylinder 5">
              <a:extLst>
                <a:ext uri="{FF2B5EF4-FFF2-40B4-BE49-F238E27FC236}">
                  <a16:creationId xmlns:a16="http://schemas.microsoft.com/office/drawing/2014/main" id="{D7D7D21B-4159-42D2-9C8F-DC4446BABFF2}"/>
                </a:ext>
              </a:extLst>
            </p:cNvPr>
            <p:cNvSpPr/>
            <p:nvPr/>
          </p:nvSpPr>
          <p:spPr>
            <a:xfrm rot="10800000">
              <a:off x="2632222" y="2398512"/>
              <a:ext cx="230819" cy="1276809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9" name="Cylinder 6">
              <a:extLst>
                <a:ext uri="{FF2B5EF4-FFF2-40B4-BE49-F238E27FC236}">
                  <a16:creationId xmlns:a16="http://schemas.microsoft.com/office/drawing/2014/main" id="{4A7A789A-E291-4C70-B9E3-3A8534935F19}"/>
                </a:ext>
              </a:extLst>
            </p:cNvPr>
            <p:cNvSpPr/>
            <p:nvPr/>
          </p:nvSpPr>
          <p:spPr>
            <a:xfrm rot="10800000">
              <a:off x="3104221" y="2391118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0" name="Cylinder 7">
              <a:extLst>
                <a:ext uri="{FF2B5EF4-FFF2-40B4-BE49-F238E27FC236}">
                  <a16:creationId xmlns:a16="http://schemas.microsoft.com/office/drawing/2014/main" id="{4A533956-7BB8-4DAD-BDE2-0F47A0EAE291}"/>
                </a:ext>
              </a:extLst>
            </p:cNvPr>
            <p:cNvSpPr/>
            <p:nvPr/>
          </p:nvSpPr>
          <p:spPr>
            <a:xfrm rot="10800000">
              <a:off x="3798163" y="2392602"/>
              <a:ext cx="230819" cy="137604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1" name="Cylinder 8">
              <a:extLst>
                <a:ext uri="{FF2B5EF4-FFF2-40B4-BE49-F238E27FC236}">
                  <a16:creationId xmlns:a16="http://schemas.microsoft.com/office/drawing/2014/main" id="{01EB6EBD-FF0A-4B1A-B40D-E4F5C0552137}"/>
                </a:ext>
              </a:extLst>
            </p:cNvPr>
            <p:cNvSpPr/>
            <p:nvPr/>
          </p:nvSpPr>
          <p:spPr>
            <a:xfrm rot="10800000">
              <a:off x="3417899" y="2394076"/>
              <a:ext cx="230819" cy="1273324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2" name="Cylinder 9">
              <a:extLst>
                <a:ext uri="{FF2B5EF4-FFF2-40B4-BE49-F238E27FC236}">
                  <a16:creationId xmlns:a16="http://schemas.microsoft.com/office/drawing/2014/main" id="{306121E7-CB52-4C39-AC84-C085C33BBDF1}"/>
                </a:ext>
              </a:extLst>
            </p:cNvPr>
            <p:cNvSpPr/>
            <p:nvPr/>
          </p:nvSpPr>
          <p:spPr>
            <a:xfrm rot="10800000">
              <a:off x="4110357" y="2394076"/>
              <a:ext cx="230819" cy="1260122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F0C6C649-A769-401B-B0BA-8933431ECE4F}"/>
                </a:ext>
              </a:extLst>
            </p:cNvPr>
            <p:cNvCxnSpPr/>
            <p:nvPr/>
          </p:nvCxnSpPr>
          <p:spPr>
            <a:xfrm>
              <a:off x="1392526" y="4069538"/>
              <a:ext cx="33792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ylinder 11">
              <a:extLst>
                <a:ext uri="{FF2B5EF4-FFF2-40B4-BE49-F238E27FC236}">
                  <a16:creationId xmlns:a16="http://schemas.microsoft.com/office/drawing/2014/main" id="{C43D6C36-4063-4093-9728-C0BA97C5C75E}"/>
                </a:ext>
              </a:extLst>
            </p:cNvPr>
            <p:cNvSpPr/>
            <p:nvPr/>
          </p:nvSpPr>
          <p:spPr>
            <a:xfrm rot="10800000">
              <a:off x="1531935" y="3428112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5" name="Cylinder 13">
              <a:extLst>
                <a:ext uri="{FF2B5EF4-FFF2-40B4-BE49-F238E27FC236}">
                  <a16:creationId xmlns:a16="http://schemas.microsoft.com/office/drawing/2014/main" id="{E1E749E1-3604-4833-9597-2184D23B1611}"/>
                </a:ext>
              </a:extLst>
            </p:cNvPr>
            <p:cNvSpPr/>
            <p:nvPr/>
          </p:nvSpPr>
          <p:spPr>
            <a:xfrm rot="10800000">
              <a:off x="3820828" y="3430344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6" name="Cylinder 14">
              <a:extLst>
                <a:ext uri="{FF2B5EF4-FFF2-40B4-BE49-F238E27FC236}">
                  <a16:creationId xmlns:a16="http://schemas.microsoft.com/office/drawing/2014/main" id="{FEF33FEA-A536-474F-A704-8FFB4290C53F}"/>
                </a:ext>
              </a:extLst>
            </p:cNvPr>
            <p:cNvSpPr/>
            <p:nvPr/>
          </p:nvSpPr>
          <p:spPr>
            <a:xfrm rot="10800000">
              <a:off x="3136799" y="3426846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7" name="Cylinder 15">
              <a:extLst>
                <a:ext uri="{FF2B5EF4-FFF2-40B4-BE49-F238E27FC236}">
                  <a16:creationId xmlns:a16="http://schemas.microsoft.com/office/drawing/2014/main" id="{642B0F98-7371-4384-AAC7-522DB0A1264D}"/>
                </a:ext>
              </a:extLst>
            </p:cNvPr>
            <p:cNvSpPr/>
            <p:nvPr/>
          </p:nvSpPr>
          <p:spPr>
            <a:xfrm rot="10800000">
              <a:off x="2310685" y="3428325"/>
              <a:ext cx="177554" cy="63919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cxnSp>
          <p:nvCxnSpPr>
            <p:cNvPr id="98" name="Connector: Elbow 19">
              <a:extLst>
                <a:ext uri="{FF2B5EF4-FFF2-40B4-BE49-F238E27FC236}">
                  <a16:creationId xmlns:a16="http://schemas.microsoft.com/office/drawing/2014/main" id="{E3775506-3075-46DA-9289-D5474FEE26AF}"/>
                </a:ext>
              </a:extLst>
            </p:cNvPr>
            <p:cNvCxnSpPr>
              <a:stCxn id="85" idx="3"/>
              <a:endCxn id="87" idx="3"/>
            </p:cNvCxnSpPr>
            <p:nvPr/>
          </p:nvCxnSpPr>
          <p:spPr>
            <a:xfrm rot="5400000" flipH="1" flipV="1">
              <a:off x="2004866" y="2007905"/>
              <a:ext cx="5928" cy="784192"/>
            </a:xfrm>
            <a:prstGeom prst="bentConnector3">
              <a:avLst>
                <a:gd name="adj1" fmla="val 395627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or: Elbow 21">
              <a:extLst>
                <a:ext uri="{FF2B5EF4-FFF2-40B4-BE49-F238E27FC236}">
                  <a16:creationId xmlns:a16="http://schemas.microsoft.com/office/drawing/2014/main" id="{40597BFE-1134-43A1-B065-DC4761BB64F7}"/>
                </a:ext>
              </a:extLst>
            </p:cNvPr>
            <p:cNvCxnSpPr/>
            <p:nvPr/>
          </p:nvCxnSpPr>
          <p:spPr>
            <a:xfrm rot="5400000" flipH="1" flipV="1">
              <a:off x="2794978" y="2007905"/>
              <a:ext cx="5928" cy="784192"/>
            </a:xfrm>
            <a:prstGeom prst="bentConnector3">
              <a:avLst>
                <a:gd name="adj1" fmla="val 395627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or: Elbow 23">
              <a:extLst>
                <a:ext uri="{FF2B5EF4-FFF2-40B4-BE49-F238E27FC236}">
                  <a16:creationId xmlns:a16="http://schemas.microsoft.com/office/drawing/2014/main" id="{F4A33F92-D020-4775-B07A-4707D7D12FD2}"/>
                </a:ext>
              </a:extLst>
            </p:cNvPr>
            <p:cNvCxnSpPr/>
            <p:nvPr/>
          </p:nvCxnSpPr>
          <p:spPr>
            <a:xfrm rot="5400000" flipH="1" flipV="1">
              <a:off x="3585091" y="2004309"/>
              <a:ext cx="5928" cy="784192"/>
            </a:xfrm>
            <a:prstGeom prst="bentConnector3">
              <a:avLst>
                <a:gd name="adj1" fmla="val 395627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or: Elbow 30">
              <a:extLst>
                <a:ext uri="{FF2B5EF4-FFF2-40B4-BE49-F238E27FC236}">
                  <a16:creationId xmlns:a16="http://schemas.microsoft.com/office/drawing/2014/main" id="{61FB8843-2222-4EBF-82D7-3B18790B4BB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331132" y="1997674"/>
              <a:ext cx="5928" cy="784192"/>
            </a:xfrm>
            <a:prstGeom prst="bentConnector3">
              <a:avLst>
                <a:gd name="adj1" fmla="val 9331714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or: Elbow 31">
              <a:extLst>
                <a:ext uri="{FF2B5EF4-FFF2-40B4-BE49-F238E27FC236}">
                  <a16:creationId xmlns:a16="http://schemas.microsoft.com/office/drawing/2014/main" id="{96EAC97F-3056-4B7A-B901-295217ECFEA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129567" y="2013174"/>
              <a:ext cx="5928" cy="784192"/>
            </a:xfrm>
            <a:prstGeom prst="bentConnector3">
              <a:avLst>
                <a:gd name="adj1" fmla="val 9682254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or: Elbow 32">
              <a:extLst>
                <a:ext uri="{FF2B5EF4-FFF2-40B4-BE49-F238E27FC236}">
                  <a16:creationId xmlns:a16="http://schemas.microsoft.com/office/drawing/2014/main" id="{8C55B6F4-C4D2-462C-A645-BC1783A2C23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79538" y="2053128"/>
              <a:ext cx="12700" cy="692458"/>
            </a:xfrm>
            <a:prstGeom prst="bentConnector3">
              <a:avLst>
                <a:gd name="adj1" fmla="val 4527268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ylinder 50">
              <a:extLst>
                <a:ext uri="{FF2B5EF4-FFF2-40B4-BE49-F238E27FC236}">
                  <a16:creationId xmlns:a16="http://schemas.microsoft.com/office/drawing/2014/main" id="{52368142-7564-4634-9F18-9C32646C0D61}"/>
                </a:ext>
              </a:extLst>
            </p:cNvPr>
            <p:cNvSpPr/>
            <p:nvPr/>
          </p:nvSpPr>
          <p:spPr>
            <a:xfrm rot="10800000">
              <a:off x="4135346" y="3228104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5" name="Cylinder 51">
              <a:extLst>
                <a:ext uri="{FF2B5EF4-FFF2-40B4-BE49-F238E27FC236}">
                  <a16:creationId xmlns:a16="http://schemas.microsoft.com/office/drawing/2014/main" id="{EC0B4AE7-4BE3-48A5-BE71-A681D604FA22}"/>
                </a:ext>
              </a:extLst>
            </p:cNvPr>
            <p:cNvSpPr/>
            <p:nvPr/>
          </p:nvSpPr>
          <p:spPr>
            <a:xfrm rot="10800000">
              <a:off x="3448508" y="3228105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6" name="Cylinder 52">
              <a:extLst>
                <a:ext uri="{FF2B5EF4-FFF2-40B4-BE49-F238E27FC236}">
                  <a16:creationId xmlns:a16="http://schemas.microsoft.com/office/drawing/2014/main" id="{312BFB3F-0D5E-4EDE-98E0-F6384B6AC492}"/>
                </a:ext>
              </a:extLst>
            </p:cNvPr>
            <p:cNvSpPr/>
            <p:nvPr/>
          </p:nvSpPr>
          <p:spPr>
            <a:xfrm rot="10800000">
              <a:off x="2658802" y="3228110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7" name="Cylinder 53">
              <a:extLst>
                <a:ext uri="{FF2B5EF4-FFF2-40B4-BE49-F238E27FC236}">
                  <a16:creationId xmlns:a16="http://schemas.microsoft.com/office/drawing/2014/main" id="{DBBDA144-F52C-4C52-A49F-F0CFD0927075}"/>
                </a:ext>
              </a:extLst>
            </p:cNvPr>
            <p:cNvSpPr/>
            <p:nvPr/>
          </p:nvSpPr>
          <p:spPr>
            <a:xfrm rot="10800000">
              <a:off x="1862157" y="3228108"/>
              <a:ext cx="174455" cy="83793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0C6C649-A769-401B-B0BA-8933431ECE4F}"/>
                </a:ext>
              </a:extLst>
            </p:cNvPr>
            <p:cNvCxnSpPr/>
            <p:nvPr/>
          </p:nvCxnSpPr>
          <p:spPr>
            <a:xfrm>
              <a:off x="1392526" y="4228149"/>
              <a:ext cx="33792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AutoShape 2" descr="China CNC Ball Screw Linear Guide Rail Slide Motion Actuator Xyz Stage  Table Robotic Arm Z Axis 250mm Router with NEMA23 Stepper Motor - China  Linear Guide, Linear Bea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155" y="1477718"/>
            <a:ext cx="4062647" cy="3574700"/>
          </a:xfrm>
          <a:prstGeom prst="rect">
            <a:avLst/>
          </a:prstGeom>
        </p:spPr>
      </p:pic>
      <p:sp>
        <p:nvSpPr>
          <p:cNvPr id="31" name="Left Arrow 30"/>
          <p:cNvSpPr/>
          <p:nvPr/>
        </p:nvSpPr>
        <p:spPr>
          <a:xfrm rot="10800000">
            <a:off x="9854478" y="2641436"/>
            <a:ext cx="1717288" cy="235819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9024899" y="2115254"/>
            <a:ext cx="80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Z- Axis</a:t>
            </a:r>
            <a:endParaRPr lang="en-IN" dirty="0"/>
          </a:p>
        </p:txBody>
      </p:sp>
      <p:sp>
        <p:nvSpPr>
          <p:cNvPr id="33" name="TextBox 32"/>
          <p:cNvSpPr txBox="1"/>
          <p:nvPr/>
        </p:nvSpPr>
        <p:spPr>
          <a:xfrm>
            <a:off x="8237367" y="4006376"/>
            <a:ext cx="80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- Axis</a:t>
            </a:r>
            <a:endParaRPr lang="en-IN" dirty="0"/>
          </a:p>
        </p:txBody>
      </p:sp>
      <p:cxnSp>
        <p:nvCxnSpPr>
          <p:cNvPr id="11" name="Straight Connector 10"/>
          <p:cNvCxnSpPr>
            <a:stCxn id="31" idx="1"/>
          </p:cNvCxnSpPr>
          <p:nvPr/>
        </p:nvCxnSpPr>
        <p:spPr>
          <a:xfrm>
            <a:off x="11571766" y="2759345"/>
            <a:ext cx="31403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79968" y="268698"/>
            <a:ext cx="710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Intake &amp; Exhaust valve guide checking conditions :</a:t>
            </a:r>
            <a:endParaRPr lang="en-US" sz="2400" b="1" dirty="0"/>
          </a:p>
        </p:txBody>
      </p:sp>
      <p:sp>
        <p:nvSpPr>
          <p:cNvPr id="13" name="Up-Down Arrow 12"/>
          <p:cNvSpPr/>
          <p:nvPr/>
        </p:nvSpPr>
        <p:spPr>
          <a:xfrm>
            <a:off x="9440534" y="2759345"/>
            <a:ext cx="166254" cy="111543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Left-Right Arrow 13"/>
          <p:cNvSpPr/>
          <p:nvPr/>
        </p:nvSpPr>
        <p:spPr>
          <a:xfrm rot="20741116">
            <a:off x="9035586" y="4630892"/>
            <a:ext cx="2311034" cy="2307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1074717" y="6253913"/>
            <a:ext cx="1231465" cy="535519"/>
          </a:xfrm>
          <a:prstGeom prst="wedgeRoundRectCallout">
            <a:avLst>
              <a:gd name="adj1" fmla="val -61684"/>
              <a:gd name="adj2" fmla="val -8450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Check Position  1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3629074" y="6198832"/>
            <a:ext cx="1210544" cy="535519"/>
          </a:xfrm>
          <a:prstGeom prst="wedgeRoundRectCallout">
            <a:avLst>
              <a:gd name="adj1" fmla="val -61684"/>
              <a:gd name="adj2" fmla="val -13288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Check Position  2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62858" y="889538"/>
            <a:ext cx="5527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Liner Mechanism by using </a:t>
            </a:r>
            <a:r>
              <a:rPr lang="en-US" sz="2400" b="1" dirty="0" smtClean="0"/>
              <a:t>stepper motor </a:t>
            </a:r>
            <a:r>
              <a:rPr lang="en-US" sz="2400" b="1" dirty="0" smtClean="0"/>
              <a:t>control: </a:t>
            </a:r>
            <a:endParaRPr lang="en-US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400469" y="6305220"/>
            <a:ext cx="647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can verify the each pin height in two position OK or NG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258">
            <a:extLst>
              <a:ext uri="{FF2B5EF4-FFF2-40B4-BE49-F238E27FC236}">
                <a16:creationId xmlns:a16="http://schemas.microsoft.com/office/drawing/2014/main" id="{BC776729-24AA-4449-86B9-2D35E2A22D97}"/>
              </a:ext>
            </a:extLst>
          </p:cNvPr>
          <p:cNvGrpSpPr/>
          <p:nvPr/>
        </p:nvGrpSpPr>
        <p:grpSpPr>
          <a:xfrm>
            <a:off x="340360" y="1409128"/>
            <a:ext cx="4242667" cy="2162997"/>
            <a:chOff x="320040" y="1063688"/>
            <a:chExt cx="4242667" cy="2162997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C6BD45D0-6819-4F72-8DBB-5682E0071B8B}"/>
                </a:ext>
              </a:extLst>
            </p:cNvPr>
            <p:cNvGrpSpPr/>
            <p:nvPr/>
          </p:nvGrpSpPr>
          <p:grpSpPr>
            <a:xfrm>
              <a:off x="320040" y="1063688"/>
              <a:ext cx="4242667" cy="2162997"/>
              <a:chOff x="1233996" y="2386806"/>
              <a:chExt cx="3515557" cy="1689857"/>
            </a:xfrm>
          </p:grpSpPr>
          <p:sp>
            <p:nvSpPr>
              <p:cNvPr id="216" name="Cylinder 215">
                <a:extLst>
                  <a:ext uri="{FF2B5EF4-FFF2-40B4-BE49-F238E27FC236}">
                    <a16:creationId xmlns:a16="http://schemas.microsoft.com/office/drawing/2014/main" id="{0DA0320E-6F48-46F3-A7B7-03FB24D023BF}"/>
                  </a:ext>
                </a:extLst>
              </p:cNvPr>
              <p:cNvSpPr/>
              <p:nvPr/>
            </p:nvSpPr>
            <p:spPr>
              <a:xfrm rot="10800000">
                <a:off x="1500325" y="2402965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17" name="Cylinder 216">
                <a:extLst>
                  <a:ext uri="{FF2B5EF4-FFF2-40B4-BE49-F238E27FC236}">
                    <a16:creationId xmlns:a16="http://schemas.microsoft.com/office/drawing/2014/main" id="{BD21F4B0-7F3B-4EFD-B859-4FFA262E106C}"/>
                  </a:ext>
                </a:extLst>
              </p:cNvPr>
              <p:cNvSpPr/>
              <p:nvPr/>
            </p:nvSpPr>
            <p:spPr>
              <a:xfrm rot="10800000">
                <a:off x="1839159" y="2395557"/>
                <a:ext cx="230819" cy="1290325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:a16="http://schemas.microsoft.com/office/drawing/2014/main" id="{32D99142-380A-477A-93D4-4661A0D1CDC7}"/>
                  </a:ext>
                </a:extLst>
              </p:cNvPr>
              <p:cNvSpPr/>
              <p:nvPr/>
            </p:nvSpPr>
            <p:spPr>
              <a:xfrm rot="10800000">
                <a:off x="2284517" y="2397037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:a16="http://schemas.microsoft.com/office/drawing/2014/main" id="{DE0ADB48-EAE4-44DF-B828-9CD3282FB81C}"/>
                  </a:ext>
                </a:extLst>
              </p:cNvPr>
              <p:cNvSpPr/>
              <p:nvPr/>
            </p:nvSpPr>
            <p:spPr>
              <a:xfrm rot="10800000">
                <a:off x="2632222" y="2398512"/>
                <a:ext cx="230819" cy="1276809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:a16="http://schemas.microsoft.com/office/drawing/2014/main" id="{6A52E0D6-3786-432A-A511-1AEFC2A46BA1}"/>
                  </a:ext>
                </a:extLst>
              </p:cNvPr>
              <p:cNvSpPr/>
              <p:nvPr/>
            </p:nvSpPr>
            <p:spPr>
              <a:xfrm rot="10800000">
                <a:off x="3104221" y="2391118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1" name="Cylinder 220">
                <a:extLst>
                  <a:ext uri="{FF2B5EF4-FFF2-40B4-BE49-F238E27FC236}">
                    <a16:creationId xmlns:a16="http://schemas.microsoft.com/office/drawing/2014/main" id="{00C81353-4FD5-4ADA-BE6B-8C63CEDF3173}"/>
                  </a:ext>
                </a:extLst>
              </p:cNvPr>
              <p:cNvSpPr/>
              <p:nvPr/>
            </p:nvSpPr>
            <p:spPr>
              <a:xfrm rot="10800000">
                <a:off x="3798163" y="2392602"/>
                <a:ext cx="230819" cy="137604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2" name="Cylinder 221">
                <a:extLst>
                  <a:ext uri="{FF2B5EF4-FFF2-40B4-BE49-F238E27FC236}">
                    <a16:creationId xmlns:a16="http://schemas.microsoft.com/office/drawing/2014/main" id="{9105643E-0545-4DCC-8965-4746DE80F396}"/>
                  </a:ext>
                </a:extLst>
              </p:cNvPr>
              <p:cNvSpPr/>
              <p:nvPr/>
            </p:nvSpPr>
            <p:spPr>
              <a:xfrm rot="10800000">
                <a:off x="3417899" y="2394076"/>
                <a:ext cx="230819" cy="1273324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3" name="Cylinder 222">
                <a:extLst>
                  <a:ext uri="{FF2B5EF4-FFF2-40B4-BE49-F238E27FC236}">
                    <a16:creationId xmlns:a16="http://schemas.microsoft.com/office/drawing/2014/main" id="{6B4EF49D-AC20-4379-A4E9-62BD6FDF2EAD}"/>
                  </a:ext>
                </a:extLst>
              </p:cNvPr>
              <p:cNvSpPr/>
              <p:nvPr/>
            </p:nvSpPr>
            <p:spPr>
              <a:xfrm rot="10800000">
                <a:off x="4110357" y="2394076"/>
                <a:ext cx="230819" cy="1260122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id="{B8B6CFAF-B4EE-4B2B-A81B-61A71EA01945}"/>
                  </a:ext>
                </a:extLst>
              </p:cNvPr>
              <p:cNvCxnSpPr/>
              <p:nvPr/>
            </p:nvCxnSpPr>
            <p:spPr>
              <a:xfrm>
                <a:off x="1233996" y="4076663"/>
                <a:ext cx="351555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Cylinder 224">
                <a:extLst>
                  <a:ext uri="{FF2B5EF4-FFF2-40B4-BE49-F238E27FC236}">
                    <a16:creationId xmlns:a16="http://schemas.microsoft.com/office/drawing/2014/main" id="{7F3139AE-0BA0-4C5E-A5F3-8F6DC653C350}"/>
                  </a:ext>
                </a:extLst>
              </p:cNvPr>
              <p:cNvSpPr/>
              <p:nvPr/>
            </p:nvSpPr>
            <p:spPr>
              <a:xfrm rot="10800000">
                <a:off x="1531935" y="3428112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6" name="Cylinder 225">
                <a:extLst>
                  <a:ext uri="{FF2B5EF4-FFF2-40B4-BE49-F238E27FC236}">
                    <a16:creationId xmlns:a16="http://schemas.microsoft.com/office/drawing/2014/main" id="{2F829A2F-3FDA-4D8B-BDE5-086CF268C779}"/>
                  </a:ext>
                </a:extLst>
              </p:cNvPr>
              <p:cNvSpPr/>
              <p:nvPr/>
            </p:nvSpPr>
            <p:spPr>
              <a:xfrm rot="10800000">
                <a:off x="3820828" y="3430344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7" name="Cylinder 226">
                <a:extLst>
                  <a:ext uri="{FF2B5EF4-FFF2-40B4-BE49-F238E27FC236}">
                    <a16:creationId xmlns:a16="http://schemas.microsoft.com/office/drawing/2014/main" id="{3AA28635-EDD4-4B3A-976F-19AFBFA8BA2E}"/>
                  </a:ext>
                </a:extLst>
              </p:cNvPr>
              <p:cNvSpPr/>
              <p:nvPr/>
            </p:nvSpPr>
            <p:spPr>
              <a:xfrm rot="10800000">
                <a:off x="3145104" y="3426846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8" name="Cylinder 227">
                <a:extLst>
                  <a:ext uri="{FF2B5EF4-FFF2-40B4-BE49-F238E27FC236}">
                    <a16:creationId xmlns:a16="http://schemas.microsoft.com/office/drawing/2014/main" id="{DA8F3E1D-275E-4ADB-A09E-85BFC04BBDD0}"/>
                  </a:ext>
                </a:extLst>
              </p:cNvPr>
              <p:cNvSpPr/>
              <p:nvPr/>
            </p:nvSpPr>
            <p:spPr>
              <a:xfrm rot="10800000">
                <a:off x="2310685" y="3428325"/>
                <a:ext cx="177554" cy="63919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cxnSp>
            <p:nvCxnSpPr>
              <p:cNvPr id="230" name="Connector: Elbow 229">
                <a:extLst>
                  <a:ext uri="{FF2B5EF4-FFF2-40B4-BE49-F238E27FC236}">
                    <a16:creationId xmlns:a16="http://schemas.microsoft.com/office/drawing/2014/main" id="{73463430-048F-453C-8EA5-40F010C37E04}"/>
                  </a:ext>
                </a:extLst>
              </p:cNvPr>
              <p:cNvCxnSpPr>
                <a:stCxn id="216" idx="3"/>
                <a:endCxn id="218" idx="3"/>
              </p:cNvCxnSpPr>
              <p:nvPr/>
            </p:nvCxnSpPr>
            <p:spPr>
              <a:xfrm rot="5400000" flipH="1" flipV="1">
                <a:off x="2004866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or: Elbow 230">
                <a:extLst>
                  <a:ext uri="{FF2B5EF4-FFF2-40B4-BE49-F238E27FC236}">
                    <a16:creationId xmlns:a16="http://schemas.microsoft.com/office/drawing/2014/main" id="{AFAB92C5-D083-457D-AD83-6D5B97A17BC4}"/>
                  </a:ext>
                </a:extLst>
              </p:cNvPr>
              <p:cNvCxnSpPr/>
              <p:nvPr/>
            </p:nvCxnSpPr>
            <p:spPr>
              <a:xfrm rot="5400000" flipH="1" flipV="1">
                <a:off x="2794978" y="2007905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nector: Elbow 231">
                <a:extLst>
                  <a:ext uri="{FF2B5EF4-FFF2-40B4-BE49-F238E27FC236}">
                    <a16:creationId xmlns:a16="http://schemas.microsoft.com/office/drawing/2014/main" id="{3BE63F80-A72D-4206-94F4-AFA67A92CB45}"/>
                  </a:ext>
                </a:extLst>
              </p:cNvPr>
              <p:cNvCxnSpPr/>
              <p:nvPr/>
            </p:nvCxnSpPr>
            <p:spPr>
              <a:xfrm rot="5400000" flipH="1" flipV="1">
                <a:off x="3585091" y="2004309"/>
                <a:ext cx="5928" cy="784192"/>
              </a:xfrm>
              <a:prstGeom prst="bentConnector3">
                <a:avLst>
                  <a:gd name="adj1" fmla="val 395627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or: Elbow 232">
                <a:extLst>
                  <a:ext uri="{FF2B5EF4-FFF2-40B4-BE49-F238E27FC236}">
                    <a16:creationId xmlns:a16="http://schemas.microsoft.com/office/drawing/2014/main" id="{54DB6322-FAF9-4846-8253-4BB8D2CED50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331132" y="1997674"/>
                <a:ext cx="5928" cy="784192"/>
              </a:xfrm>
              <a:prstGeom prst="bentConnector3">
                <a:avLst>
                  <a:gd name="adj1" fmla="val 933171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or: Elbow 233">
                <a:extLst>
                  <a:ext uri="{FF2B5EF4-FFF2-40B4-BE49-F238E27FC236}">
                    <a16:creationId xmlns:a16="http://schemas.microsoft.com/office/drawing/2014/main" id="{855F7E17-C965-448E-8716-760AFB16DC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129567" y="2013174"/>
                <a:ext cx="5928" cy="784192"/>
              </a:xfrm>
              <a:prstGeom prst="bentConnector3">
                <a:avLst>
                  <a:gd name="adj1" fmla="val 9682254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or: Elbow 234">
                <a:extLst>
                  <a:ext uri="{FF2B5EF4-FFF2-40B4-BE49-F238E27FC236}">
                    <a16:creationId xmlns:a16="http://schemas.microsoft.com/office/drawing/2014/main" id="{C43CC21F-8EBE-4286-8DA4-FEB41FC22EE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9538" y="2053128"/>
                <a:ext cx="12700" cy="692458"/>
              </a:xfrm>
              <a:prstGeom prst="bentConnector3">
                <a:avLst>
                  <a:gd name="adj1" fmla="val 4527268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Cylinder 235">
                <a:extLst>
                  <a:ext uri="{FF2B5EF4-FFF2-40B4-BE49-F238E27FC236}">
                    <a16:creationId xmlns:a16="http://schemas.microsoft.com/office/drawing/2014/main" id="{91D387B5-8802-48E5-8550-10C72C5977AA}"/>
                  </a:ext>
                </a:extLst>
              </p:cNvPr>
              <p:cNvSpPr/>
              <p:nvPr/>
            </p:nvSpPr>
            <p:spPr>
              <a:xfrm rot="10800000">
                <a:off x="4137337" y="3300072"/>
                <a:ext cx="171617" cy="765963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37" name="Cylinder 236">
                <a:extLst>
                  <a:ext uri="{FF2B5EF4-FFF2-40B4-BE49-F238E27FC236}">
                    <a16:creationId xmlns:a16="http://schemas.microsoft.com/office/drawing/2014/main" id="{81217178-D296-4DAE-A98D-BF01FC96BC00}"/>
                  </a:ext>
                </a:extLst>
              </p:cNvPr>
              <p:cNvSpPr/>
              <p:nvPr/>
            </p:nvSpPr>
            <p:spPr>
              <a:xfrm rot="10800000">
                <a:off x="3440182" y="3294119"/>
                <a:ext cx="184699" cy="77191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38" name="Cylinder 237">
                <a:extLst>
                  <a:ext uri="{FF2B5EF4-FFF2-40B4-BE49-F238E27FC236}">
                    <a16:creationId xmlns:a16="http://schemas.microsoft.com/office/drawing/2014/main" id="{D08C4152-DB0F-4C6C-813F-55309011A390}"/>
                  </a:ext>
                </a:extLst>
              </p:cNvPr>
              <p:cNvSpPr/>
              <p:nvPr/>
            </p:nvSpPr>
            <p:spPr>
              <a:xfrm rot="10800000">
                <a:off x="2658801" y="3300073"/>
                <a:ext cx="160029" cy="765968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39" name="Cylinder 238">
                <a:extLst>
                  <a:ext uri="{FF2B5EF4-FFF2-40B4-BE49-F238E27FC236}">
                    <a16:creationId xmlns:a16="http://schemas.microsoft.com/office/drawing/2014/main" id="{4BE13E59-5550-46C0-820C-F24F84076D06}"/>
                  </a:ext>
                </a:extLst>
              </p:cNvPr>
              <p:cNvSpPr/>
              <p:nvPr/>
            </p:nvSpPr>
            <p:spPr>
              <a:xfrm rot="10800000">
                <a:off x="1862156" y="3300073"/>
                <a:ext cx="180042" cy="76596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9C8970AA-EB6D-47A2-9335-F47E67D341D7}"/>
                </a:ext>
              </a:extLst>
            </p:cNvPr>
            <p:cNvSpPr txBox="1"/>
            <p:nvPr/>
          </p:nvSpPr>
          <p:spPr>
            <a:xfrm>
              <a:off x="503852" y="2836493"/>
              <a:ext cx="37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  A     B        A      B         A     B      A     B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9780424D-1938-4E35-93A2-350D1BA55241}"/>
              </a:ext>
            </a:extLst>
          </p:cNvPr>
          <p:cNvGrpSpPr/>
          <p:nvPr/>
        </p:nvGrpSpPr>
        <p:grpSpPr>
          <a:xfrm>
            <a:off x="7561580" y="1336563"/>
            <a:ext cx="4052132" cy="2128230"/>
            <a:chOff x="7520940" y="960643"/>
            <a:chExt cx="4052132" cy="2128230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07A5A6ED-C26A-4716-9B01-E10843A1BF8B}"/>
                </a:ext>
              </a:extLst>
            </p:cNvPr>
            <p:cNvGrpSpPr/>
            <p:nvPr/>
          </p:nvGrpSpPr>
          <p:grpSpPr>
            <a:xfrm>
              <a:off x="7815878" y="960643"/>
              <a:ext cx="3268413" cy="2128230"/>
              <a:chOff x="303486" y="3013792"/>
              <a:chExt cx="3242470" cy="2082462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5133F7CD-E0CB-4D9C-9493-42B3F7E5CEB9}"/>
                  </a:ext>
                </a:extLst>
              </p:cNvPr>
              <p:cNvGrpSpPr/>
              <p:nvPr/>
            </p:nvGrpSpPr>
            <p:grpSpPr>
              <a:xfrm>
                <a:off x="303486" y="3013792"/>
                <a:ext cx="3210423" cy="2082462"/>
                <a:chOff x="1500325" y="2379679"/>
                <a:chExt cx="2817355" cy="1686361"/>
              </a:xfrm>
            </p:grpSpPr>
            <p:sp>
              <p:nvSpPr>
                <p:cNvPr id="191" name="Cylinder 190">
                  <a:extLst>
                    <a:ext uri="{FF2B5EF4-FFF2-40B4-BE49-F238E27FC236}">
                      <a16:creationId xmlns:a16="http://schemas.microsoft.com/office/drawing/2014/main" id="{673E3D4C-3FE6-47A2-A443-C4E56D778326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2" name="Cylinder 191">
                  <a:extLst>
                    <a:ext uri="{FF2B5EF4-FFF2-40B4-BE49-F238E27FC236}">
                      <a16:creationId xmlns:a16="http://schemas.microsoft.com/office/drawing/2014/main" id="{1B792E32-395C-425A-8458-316ECA2785D4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3" name="Cylinder 192">
                  <a:extLst>
                    <a:ext uri="{FF2B5EF4-FFF2-40B4-BE49-F238E27FC236}">
                      <a16:creationId xmlns:a16="http://schemas.microsoft.com/office/drawing/2014/main" id="{B9504766-CE56-43D5-9764-6196E6B2F4D5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194" name="Cylinder 193">
                  <a:extLst>
                    <a:ext uri="{FF2B5EF4-FFF2-40B4-BE49-F238E27FC236}">
                      <a16:creationId xmlns:a16="http://schemas.microsoft.com/office/drawing/2014/main" id="{263A34F3-87C8-4F77-BB3E-84CCD895B76E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5" name="Cylinder 194">
                  <a:extLst>
                    <a:ext uri="{FF2B5EF4-FFF2-40B4-BE49-F238E27FC236}">
                      <a16:creationId xmlns:a16="http://schemas.microsoft.com/office/drawing/2014/main" id="{9B7A74F4-CE70-478D-86CF-B6A8288226AE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6" name="Cylinder 195">
                  <a:extLst>
                    <a:ext uri="{FF2B5EF4-FFF2-40B4-BE49-F238E27FC236}">
                      <a16:creationId xmlns:a16="http://schemas.microsoft.com/office/drawing/2014/main" id="{FD7DFE7A-9506-4943-A271-95090921E5ED}"/>
                    </a:ext>
                  </a:extLst>
                </p:cNvPr>
                <p:cNvSpPr/>
                <p:nvPr/>
              </p:nvSpPr>
              <p:spPr>
                <a:xfrm rot="10800000">
                  <a:off x="1533438" y="3496980"/>
                  <a:ext cx="177554" cy="56769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7" name="Cylinder 196">
                  <a:extLst>
                    <a:ext uri="{FF2B5EF4-FFF2-40B4-BE49-F238E27FC236}">
                      <a16:creationId xmlns:a16="http://schemas.microsoft.com/office/drawing/2014/main" id="{1E3ED732-CE96-4521-879B-98706B78B129}"/>
                    </a:ext>
                  </a:extLst>
                </p:cNvPr>
                <p:cNvSpPr/>
                <p:nvPr/>
              </p:nvSpPr>
              <p:spPr>
                <a:xfrm rot="10800000">
                  <a:off x="3820828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8" name="Cylinder 197">
                  <a:extLst>
                    <a:ext uri="{FF2B5EF4-FFF2-40B4-BE49-F238E27FC236}">
                      <a16:creationId xmlns:a16="http://schemas.microsoft.com/office/drawing/2014/main" id="{8EFBA4C0-C9DC-4476-B096-06A18F514F8D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9" name="Cylinder 198">
                  <a:extLst>
                    <a:ext uri="{FF2B5EF4-FFF2-40B4-BE49-F238E27FC236}">
                      <a16:creationId xmlns:a16="http://schemas.microsoft.com/office/drawing/2014/main" id="{06342719-1148-4AB0-8DFB-DF37A180D1FA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cxnSp>
              <p:nvCxnSpPr>
                <p:cNvPr id="200" name="Connector: Elbow 199">
                  <a:extLst>
                    <a:ext uri="{FF2B5EF4-FFF2-40B4-BE49-F238E27FC236}">
                      <a16:creationId xmlns:a16="http://schemas.microsoft.com/office/drawing/2014/main" id="{F7B595E9-8EDF-47B6-96C5-37341E7BCBB7}"/>
                    </a:ext>
                  </a:extLst>
                </p:cNvPr>
                <p:cNvCxnSpPr>
                  <a:cxnSpLocks/>
                  <a:stCxn id="191" idx="3"/>
                  <a:endCxn id="193" idx="3"/>
                </p:cNvCxnSpPr>
                <p:nvPr/>
              </p:nvCxnSpPr>
              <p:spPr>
                <a:xfrm rot="5400000" flipH="1" flipV="1">
                  <a:off x="2007009" y="2003705"/>
                  <a:ext cx="3871" cy="786421"/>
                </a:xfrm>
                <a:prstGeom prst="bentConnector3">
                  <a:avLst>
                    <a:gd name="adj1" fmla="val 594518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Connector: Elbow 200">
                  <a:extLst>
                    <a:ext uri="{FF2B5EF4-FFF2-40B4-BE49-F238E27FC236}">
                      <a16:creationId xmlns:a16="http://schemas.microsoft.com/office/drawing/2014/main" id="{BE2FDCE6-DA2F-4DE9-8D65-316B120AA976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794978" y="2007905"/>
                  <a:ext cx="5928" cy="784192"/>
                </a:xfrm>
                <a:prstGeom prst="bentConnector3">
                  <a:avLst>
                    <a:gd name="adj1" fmla="val 3956275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Connector: Elbow 201">
                  <a:extLst>
                    <a:ext uri="{FF2B5EF4-FFF2-40B4-BE49-F238E27FC236}">
                      <a16:creationId xmlns:a16="http://schemas.microsoft.com/office/drawing/2014/main" id="{E7708E76-F028-4AB2-AA1D-05F508F4F4C5}"/>
                    </a:ext>
                  </a:extLst>
                </p:cNvPr>
                <p:cNvCxnSpPr>
                  <a:cxnSpLocks/>
                  <a:stCxn id="194" idx="3"/>
                  <a:endCxn id="195" idx="3"/>
                </p:cNvCxnSpPr>
                <p:nvPr/>
              </p:nvCxnSpPr>
              <p:spPr>
                <a:xfrm rot="16200000" flipH="1">
                  <a:off x="3552485" y="2031515"/>
                  <a:ext cx="1484" cy="720690"/>
                </a:xfrm>
                <a:prstGeom prst="bentConnector3">
                  <a:avLst>
                    <a:gd name="adj1" fmla="val -15104201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Connector: Elbow 202">
                  <a:extLst>
                    <a:ext uri="{FF2B5EF4-FFF2-40B4-BE49-F238E27FC236}">
                      <a16:creationId xmlns:a16="http://schemas.microsoft.com/office/drawing/2014/main" id="{2A75DD45-B7D7-4822-89CF-5AEE4D8E39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31132" y="1997674"/>
                  <a:ext cx="5928" cy="784192"/>
                </a:xfrm>
                <a:prstGeom prst="bentConnector3">
                  <a:avLst>
                    <a:gd name="adj1" fmla="val 98175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Connector: Elbow 203">
                  <a:extLst>
                    <a:ext uri="{FF2B5EF4-FFF2-40B4-BE49-F238E27FC236}">
                      <a16:creationId xmlns:a16="http://schemas.microsoft.com/office/drawing/2014/main" id="{DE5264BF-FCC5-4125-9A72-646662724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3129567" y="1990547"/>
                  <a:ext cx="5928" cy="784192"/>
                </a:xfrm>
                <a:prstGeom prst="bentConnector3">
                  <a:avLst>
                    <a:gd name="adj1" fmla="val 9682254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ctor: Elbow 204">
                  <a:extLst>
                    <a:ext uri="{FF2B5EF4-FFF2-40B4-BE49-F238E27FC236}">
                      <a16:creationId xmlns:a16="http://schemas.microsoft.com/office/drawing/2014/main" id="{90A458F1-7E34-4D0B-A25F-7C1E46F18E9B}"/>
                    </a:ext>
                  </a:extLst>
                </p:cNvPr>
                <p:cNvCxnSpPr>
                  <a:cxnSpLocks/>
                  <a:stCxn id="186" idx="3"/>
                  <a:endCxn id="187" idx="3"/>
                </p:cNvCxnSpPr>
                <p:nvPr/>
              </p:nvCxnSpPr>
              <p:spPr>
                <a:xfrm rot="16200000" flipH="1">
                  <a:off x="3883868" y="2040803"/>
                  <a:ext cx="2057" cy="690995"/>
                </a:xfrm>
                <a:prstGeom prst="bentConnector3">
                  <a:avLst>
                    <a:gd name="adj1" fmla="val -278000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Cylinder 205">
                  <a:extLst>
                    <a:ext uri="{FF2B5EF4-FFF2-40B4-BE49-F238E27FC236}">
                      <a16:creationId xmlns:a16="http://schemas.microsoft.com/office/drawing/2014/main" id="{03BDA38E-4542-4016-AD6E-1B7E3C7E80EA}"/>
                    </a:ext>
                  </a:extLst>
                </p:cNvPr>
                <p:cNvSpPr/>
                <p:nvPr/>
              </p:nvSpPr>
              <p:spPr>
                <a:xfrm rot="10800000">
                  <a:off x="4143225" y="3318574"/>
                  <a:ext cx="174455" cy="747458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07" name="Cylinder 206">
                  <a:extLst>
                    <a:ext uri="{FF2B5EF4-FFF2-40B4-BE49-F238E27FC236}">
                      <a16:creationId xmlns:a16="http://schemas.microsoft.com/office/drawing/2014/main" id="{3D31EDC9-1A60-4260-AB84-3A307E93E3CE}"/>
                    </a:ext>
                  </a:extLst>
                </p:cNvPr>
                <p:cNvSpPr/>
                <p:nvPr/>
              </p:nvSpPr>
              <p:spPr>
                <a:xfrm rot="10800000">
                  <a:off x="3455195" y="3318574"/>
                  <a:ext cx="174455" cy="747461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08" name="Cylinder 207">
                  <a:extLst>
                    <a:ext uri="{FF2B5EF4-FFF2-40B4-BE49-F238E27FC236}">
                      <a16:creationId xmlns:a16="http://schemas.microsoft.com/office/drawing/2014/main" id="{D29A5C56-2703-4D60-876B-371656FD44F5}"/>
                    </a:ext>
                  </a:extLst>
                </p:cNvPr>
                <p:cNvSpPr/>
                <p:nvPr/>
              </p:nvSpPr>
              <p:spPr>
                <a:xfrm rot="10800000">
                  <a:off x="2654344" y="3314461"/>
                  <a:ext cx="174455" cy="751579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185" name="Cylinder 184">
                <a:extLst>
                  <a:ext uri="{FF2B5EF4-FFF2-40B4-BE49-F238E27FC236}">
                    <a16:creationId xmlns:a16="http://schemas.microsoft.com/office/drawing/2014/main" id="{1F7DDEE1-E6C2-42F7-AD00-A44AA18E1C35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6" name="Cylinder 185">
                <a:extLst>
                  <a:ext uri="{FF2B5EF4-FFF2-40B4-BE49-F238E27FC236}">
                    <a16:creationId xmlns:a16="http://schemas.microsoft.com/office/drawing/2014/main" id="{A6EBFA1E-7F96-4AC8-847B-67596ADEA2BD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7" name="Cylinder 186">
                <a:extLst>
                  <a:ext uri="{FF2B5EF4-FFF2-40B4-BE49-F238E27FC236}">
                    <a16:creationId xmlns:a16="http://schemas.microsoft.com/office/drawing/2014/main" id="{F3B50B23-9D75-473B-8526-35B6A4D68739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210" name="Cylinder 209">
              <a:extLst>
                <a:ext uri="{FF2B5EF4-FFF2-40B4-BE49-F238E27FC236}">
                  <a16:creationId xmlns:a16="http://schemas.microsoft.com/office/drawing/2014/main" id="{08177CC2-E5BE-4D12-A7ED-9E4139A618EC}"/>
                </a:ext>
              </a:extLst>
            </p:cNvPr>
            <p:cNvSpPr/>
            <p:nvPr/>
          </p:nvSpPr>
          <p:spPr>
            <a:xfrm rot="10800000">
              <a:off x="8235168" y="2203891"/>
              <a:ext cx="202326" cy="76403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BA35034-89D3-4EA2-8FAB-E9560BE16BF2}"/>
                </a:ext>
              </a:extLst>
            </p:cNvPr>
            <p:cNvSpPr txBox="1"/>
            <p:nvPr/>
          </p:nvSpPr>
          <p:spPr>
            <a:xfrm>
              <a:off x="7794174" y="2634340"/>
              <a:ext cx="37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A     A       A     B        A     B     A     B</a:t>
              </a:r>
            </a:p>
          </p:txBody>
        </p: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69E1BF57-A052-464C-9678-BDA690AC344B}"/>
                </a:ext>
              </a:extLst>
            </p:cNvPr>
            <p:cNvCxnSpPr>
              <a:cxnSpLocks/>
            </p:cNvCxnSpPr>
            <p:nvPr/>
          </p:nvCxnSpPr>
          <p:spPr>
            <a:xfrm>
              <a:off x="7520940" y="3087152"/>
              <a:ext cx="403968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3B8B5A4-71DA-4A00-BCB1-A86E664554A5}"/>
              </a:ext>
            </a:extLst>
          </p:cNvPr>
          <p:cNvGrpSpPr/>
          <p:nvPr/>
        </p:nvGrpSpPr>
        <p:grpSpPr>
          <a:xfrm>
            <a:off x="613410" y="4605702"/>
            <a:ext cx="4484370" cy="2077901"/>
            <a:chOff x="613410" y="4605702"/>
            <a:chExt cx="4484370" cy="2077901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08D17AF-05B6-40CF-8C63-725479BA20D8}"/>
                </a:ext>
              </a:extLst>
            </p:cNvPr>
            <p:cNvGrpSpPr/>
            <p:nvPr/>
          </p:nvGrpSpPr>
          <p:grpSpPr>
            <a:xfrm>
              <a:off x="658049" y="4605702"/>
              <a:ext cx="3709581" cy="2077901"/>
              <a:chOff x="303486" y="3020700"/>
              <a:chExt cx="3242470" cy="251523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69E5EC9-4FED-4CA4-A325-D9847973641B}"/>
                  </a:ext>
                </a:extLst>
              </p:cNvPr>
              <p:cNvGrpSpPr/>
              <p:nvPr/>
            </p:nvGrpSpPr>
            <p:grpSpPr>
              <a:xfrm>
                <a:off x="303486" y="3027920"/>
                <a:ext cx="3210423" cy="2204684"/>
                <a:chOff x="1500325" y="2391118"/>
                <a:chExt cx="2817355" cy="1785335"/>
              </a:xfrm>
            </p:grpSpPr>
            <p:sp>
              <p:nvSpPr>
                <p:cNvPr id="5" name="Cylinder 4">
                  <a:extLst>
                    <a:ext uri="{FF2B5EF4-FFF2-40B4-BE49-F238E27FC236}">
                      <a16:creationId xmlns:a16="http://schemas.microsoft.com/office/drawing/2014/main" id="{6C20CC2C-D1AF-4ED0-9765-AA11F9A8C912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" name="Cylinder 5">
                  <a:extLst>
                    <a:ext uri="{FF2B5EF4-FFF2-40B4-BE49-F238E27FC236}">
                      <a16:creationId xmlns:a16="http://schemas.microsoft.com/office/drawing/2014/main" id="{0D66FD13-2462-4234-B4F3-E0B01E70A610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7" name="Cylinder 6">
                  <a:extLst>
                    <a:ext uri="{FF2B5EF4-FFF2-40B4-BE49-F238E27FC236}">
                      <a16:creationId xmlns:a16="http://schemas.microsoft.com/office/drawing/2014/main" id="{D291D887-6C98-4B4C-BB7F-D4BF1E353BD6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9" name="Cylinder 8">
                  <a:extLst>
                    <a:ext uri="{FF2B5EF4-FFF2-40B4-BE49-F238E27FC236}">
                      <a16:creationId xmlns:a16="http://schemas.microsoft.com/office/drawing/2014/main" id="{319261FB-D200-485D-85A4-A7D6381D90B1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Cylinder 9">
                  <a:extLst>
                    <a:ext uri="{FF2B5EF4-FFF2-40B4-BE49-F238E27FC236}">
                      <a16:creationId xmlns:a16="http://schemas.microsoft.com/office/drawing/2014/main" id="{A025643E-B6FC-432D-A5A4-CC0A6DA28C96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Cylinder 13">
                  <a:extLst>
                    <a:ext uri="{FF2B5EF4-FFF2-40B4-BE49-F238E27FC236}">
                      <a16:creationId xmlns:a16="http://schemas.microsoft.com/office/drawing/2014/main" id="{F45CAAB7-DCEE-4D2F-B4D2-16BEC445BDCB}"/>
                    </a:ext>
                  </a:extLst>
                </p:cNvPr>
                <p:cNvSpPr/>
                <p:nvPr/>
              </p:nvSpPr>
              <p:spPr>
                <a:xfrm rot="10800000">
                  <a:off x="1868283" y="3364330"/>
                  <a:ext cx="177554" cy="608545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5" name="Cylinder 14">
                  <a:extLst>
                    <a:ext uri="{FF2B5EF4-FFF2-40B4-BE49-F238E27FC236}">
                      <a16:creationId xmlns:a16="http://schemas.microsoft.com/office/drawing/2014/main" id="{A098B623-F23A-461A-9E81-6FFE13A9DA47}"/>
                    </a:ext>
                  </a:extLst>
                </p:cNvPr>
                <p:cNvSpPr/>
                <p:nvPr/>
              </p:nvSpPr>
              <p:spPr>
                <a:xfrm rot="10800000">
                  <a:off x="3820828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" name="Cylinder 15">
                  <a:extLst>
                    <a:ext uri="{FF2B5EF4-FFF2-40B4-BE49-F238E27FC236}">
                      <a16:creationId xmlns:a16="http://schemas.microsoft.com/office/drawing/2014/main" id="{EC76F94A-A32B-4A71-901E-6E0E2930E5BE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" name="Cylinder 16">
                  <a:extLst>
                    <a:ext uri="{FF2B5EF4-FFF2-40B4-BE49-F238E27FC236}">
                      <a16:creationId xmlns:a16="http://schemas.microsoft.com/office/drawing/2014/main" id="{B411299E-81DF-4CBE-9893-B336A70071DA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5" name="Cylinder 24">
                  <a:extLst>
                    <a:ext uri="{FF2B5EF4-FFF2-40B4-BE49-F238E27FC236}">
                      <a16:creationId xmlns:a16="http://schemas.microsoft.com/office/drawing/2014/main" id="{AB1A31A2-2CCB-4266-900A-2D1D9D7D88F2}"/>
                    </a:ext>
                  </a:extLst>
                </p:cNvPr>
                <p:cNvSpPr/>
                <p:nvPr/>
              </p:nvSpPr>
              <p:spPr>
                <a:xfrm rot="10800000">
                  <a:off x="4143225" y="3292823"/>
                  <a:ext cx="174455" cy="773210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Cylinder 25">
                  <a:extLst>
                    <a:ext uri="{FF2B5EF4-FFF2-40B4-BE49-F238E27FC236}">
                      <a16:creationId xmlns:a16="http://schemas.microsoft.com/office/drawing/2014/main" id="{C99F1035-BAB7-461E-93AD-0ADE388D5BC9}"/>
                    </a:ext>
                  </a:extLst>
                </p:cNvPr>
                <p:cNvSpPr/>
                <p:nvPr/>
              </p:nvSpPr>
              <p:spPr>
                <a:xfrm rot="10800000">
                  <a:off x="3455195" y="3297760"/>
                  <a:ext cx="174455" cy="768276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Cylinder 26">
                  <a:extLst>
                    <a:ext uri="{FF2B5EF4-FFF2-40B4-BE49-F238E27FC236}">
                      <a16:creationId xmlns:a16="http://schemas.microsoft.com/office/drawing/2014/main" id="{59A23ED7-9648-4EFC-A067-743D3AE35AAB}"/>
                    </a:ext>
                  </a:extLst>
                </p:cNvPr>
                <p:cNvSpPr/>
                <p:nvPr/>
              </p:nvSpPr>
              <p:spPr>
                <a:xfrm rot="10800000">
                  <a:off x="2654344" y="3297760"/>
                  <a:ext cx="174455" cy="768280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8" name="Cylinder 27">
                  <a:extLst>
                    <a:ext uri="{FF2B5EF4-FFF2-40B4-BE49-F238E27FC236}">
                      <a16:creationId xmlns:a16="http://schemas.microsoft.com/office/drawing/2014/main" id="{0B2E43B9-85FF-4D35-A197-80562118C0FA}"/>
                    </a:ext>
                  </a:extLst>
                </p:cNvPr>
                <p:cNvSpPr/>
                <p:nvPr/>
              </p:nvSpPr>
              <p:spPr>
                <a:xfrm rot="10800000">
                  <a:off x="1532021" y="3431698"/>
                  <a:ext cx="172298" cy="744755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87" name="Cylinder 86">
                <a:extLst>
                  <a:ext uri="{FF2B5EF4-FFF2-40B4-BE49-F238E27FC236}">
                    <a16:creationId xmlns:a16="http://schemas.microsoft.com/office/drawing/2014/main" id="{57EAC9FA-7A74-4727-BDE6-A58F5CE812D4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8" name="Cylinder 87">
                <a:extLst>
                  <a:ext uri="{FF2B5EF4-FFF2-40B4-BE49-F238E27FC236}">
                    <a16:creationId xmlns:a16="http://schemas.microsoft.com/office/drawing/2014/main" id="{55A0D01A-4E8B-4A12-A94D-0DEFE58297D1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4" name="Cylinder 103">
                <a:extLst>
                  <a:ext uri="{FF2B5EF4-FFF2-40B4-BE49-F238E27FC236}">
                    <a16:creationId xmlns:a16="http://schemas.microsoft.com/office/drawing/2014/main" id="{3D38C7EA-19D9-4660-839C-19BEC19A65E9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12" name="Arrow: U-Turn 111">
                <a:extLst>
                  <a:ext uri="{FF2B5EF4-FFF2-40B4-BE49-F238E27FC236}">
                    <a16:creationId xmlns:a16="http://schemas.microsoft.com/office/drawing/2014/main" id="{1D4C650F-BE5A-4B62-8BFB-6BC1E521CCAE}"/>
                  </a:ext>
                </a:extLst>
              </p:cNvPr>
              <p:cNvSpPr/>
              <p:nvPr/>
            </p:nvSpPr>
            <p:spPr>
              <a:xfrm rot="10800000">
                <a:off x="356870" y="5213350"/>
                <a:ext cx="480060" cy="322580"/>
              </a:xfrm>
              <a:prstGeom prst="uturnArrow">
                <a:avLst>
                  <a:gd name="adj1" fmla="val 15299"/>
                  <a:gd name="adj2" fmla="val 25000"/>
                  <a:gd name="adj3" fmla="val 16045"/>
                  <a:gd name="adj4" fmla="val 43750"/>
                  <a:gd name="adj5" fmla="val 91418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B07F9A4-3912-4077-9FD4-07DA7E2FC94A}"/>
                </a:ext>
              </a:extLst>
            </p:cNvPr>
            <p:cNvSpPr txBox="1"/>
            <p:nvPr/>
          </p:nvSpPr>
          <p:spPr>
            <a:xfrm>
              <a:off x="690666" y="5943404"/>
              <a:ext cx="37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B     A         A      B         A      B       A     B</a:t>
              </a:r>
            </a:p>
          </p:txBody>
        </p: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AC1196A7-2D14-4509-B1C6-688E0EC27B54}"/>
                </a:ext>
              </a:extLst>
            </p:cNvPr>
            <p:cNvCxnSpPr>
              <a:cxnSpLocks/>
            </p:cNvCxnSpPr>
            <p:nvPr/>
          </p:nvCxnSpPr>
          <p:spPr>
            <a:xfrm>
              <a:off x="613410" y="6320369"/>
              <a:ext cx="44843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BE2863BA-142E-4DF3-817B-EE15BDDBEE8B}"/>
              </a:ext>
            </a:extLst>
          </p:cNvPr>
          <p:cNvGrpSpPr/>
          <p:nvPr/>
        </p:nvGrpSpPr>
        <p:grpSpPr>
          <a:xfrm>
            <a:off x="7454847" y="4548532"/>
            <a:ext cx="4189757" cy="1955073"/>
            <a:chOff x="8052007" y="4534677"/>
            <a:chExt cx="3974258" cy="1955073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29FF1E7-7104-4EB0-995A-0D6E2A2A8452}"/>
                </a:ext>
              </a:extLst>
            </p:cNvPr>
            <p:cNvGrpSpPr/>
            <p:nvPr/>
          </p:nvGrpSpPr>
          <p:grpSpPr>
            <a:xfrm>
              <a:off x="8411165" y="4534677"/>
              <a:ext cx="3324042" cy="1955073"/>
              <a:chOff x="303486" y="3013793"/>
              <a:chExt cx="3242470" cy="2210518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F0571B0F-4F7B-4FF3-AF04-7210CD1C24D0}"/>
                  </a:ext>
                </a:extLst>
              </p:cNvPr>
              <p:cNvGrpSpPr/>
              <p:nvPr/>
            </p:nvGrpSpPr>
            <p:grpSpPr>
              <a:xfrm>
                <a:off x="303486" y="3013793"/>
                <a:ext cx="3210423" cy="2210518"/>
                <a:chOff x="1500325" y="2379679"/>
                <a:chExt cx="2817355" cy="1790060"/>
              </a:xfrm>
            </p:grpSpPr>
            <p:sp>
              <p:nvSpPr>
                <p:cNvPr id="164" name="Cylinder 163">
                  <a:extLst>
                    <a:ext uri="{FF2B5EF4-FFF2-40B4-BE49-F238E27FC236}">
                      <a16:creationId xmlns:a16="http://schemas.microsoft.com/office/drawing/2014/main" id="{6F8E879D-D3A2-423C-9E33-CB583118ABA5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5" name="Cylinder 164">
                  <a:extLst>
                    <a:ext uri="{FF2B5EF4-FFF2-40B4-BE49-F238E27FC236}">
                      <a16:creationId xmlns:a16="http://schemas.microsoft.com/office/drawing/2014/main" id="{D9505BC5-DC56-42F2-8D34-DD155A976444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6" name="Cylinder 165">
                  <a:extLst>
                    <a:ext uri="{FF2B5EF4-FFF2-40B4-BE49-F238E27FC236}">
                      <a16:creationId xmlns:a16="http://schemas.microsoft.com/office/drawing/2014/main" id="{87924CCB-3403-4E1F-BD80-7FD27C5D48BA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167" name="Cylinder 166">
                  <a:extLst>
                    <a:ext uri="{FF2B5EF4-FFF2-40B4-BE49-F238E27FC236}">
                      <a16:creationId xmlns:a16="http://schemas.microsoft.com/office/drawing/2014/main" id="{BF53AD6E-D155-40F9-AEAA-FEEF2392D906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8" name="Cylinder 167">
                  <a:extLst>
                    <a:ext uri="{FF2B5EF4-FFF2-40B4-BE49-F238E27FC236}">
                      <a16:creationId xmlns:a16="http://schemas.microsoft.com/office/drawing/2014/main" id="{D7A12485-37BE-4232-899F-A0CDAD334BF9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0" name="Cylinder 169">
                  <a:extLst>
                    <a:ext uri="{FF2B5EF4-FFF2-40B4-BE49-F238E27FC236}">
                      <a16:creationId xmlns:a16="http://schemas.microsoft.com/office/drawing/2014/main" id="{D37EC220-F939-4B0C-9532-BFFE40E38EBE}"/>
                    </a:ext>
                  </a:extLst>
                </p:cNvPr>
                <p:cNvSpPr/>
                <p:nvPr/>
              </p:nvSpPr>
              <p:spPr>
                <a:xfrm rot="10800000">
                  <a:off x="3828815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1" name="Cylinder 170">
                  <a:extLst>
                    <a:ext uri="{FF2B5EF4-FFF2-40B4-BE49-F238E27FC236}">
                      <a16:creationId xmlns:a16="http://schemas.microsoft.com/office/drawing/2014/main" id="{F8E43FF4-A442-4420-8113-B2461C843DBD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2" name="Cylinder 171">
                  <a:extLst>
                    <a:ext uri="{FF2B5EF4-FFF2-40B4-BE49-F238E27FC236}">
                      <a16:creationId xmlns:a16="http://schemas.microsoft.com/office/drawing/2014/main" id="{23E20EEB-F09D-479A-80C2-7241C8C31929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cxnSp>
              <p:nvCxnSpPr>
                <p:cNvPr id="173" name="Connector: Elbow 172">
                  <a:extLst>
                    <a:ext uri="{FF2B5EF4-FFF2-40B4-BE49-F238E27FC236}">
                      <a16:creationId xmlns:a16="http://schemas.microsoft.com/office/drawing/2014/main" id="{DD8A294E-6980-4628-B21C-F1A48296AF36}"/>
                    </a:ext>
                  </a:extLst>
                </p:cNvPr>
                <p:cNvCxnSpPr>
                  <a:cxnSpLocks/>
                  <a:stCxn id="164" idx="3"/>
                  <a:endCxn id="166" idx="3"/>
                </p:cNvCxnSpPr>
                <p:nvPr/>
              </p:nvCxnSpPr>
              <p:spPr>
                <a:xfrm rot="5400000" flipH="1" flipV="1">
                  <a:off x="2007009" y="2003705"/>
                  <a:ext cx="3871" cy="786421"/>
                </a:xfrm>
                <a:prstGeom prst="bentConnector3">
                  <a:avLst>
                    <a:gd name="adj1" fmla="val 594518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nector: Elbow 173">
                  <a:extLst>
                    <a:ext uri="{FF2B5EF4-FFF2-40B4-BE49-F238E27FC236}">
                      <a16:creationId xmlns:a16="http://schemas.microsoft.com/office/drawing/2014/main" id="{DC85A31D-7304-407C-BED0-7C891B9B335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794978" y="2007905"/>
                  <a:ext cx="5928" cy="784192"/>
                </a:xfrm>
                <a:prstGeom prst="bentConnector3">
                  <a:avLst>
                    <a:gd name="adj1" fmla="val 3956275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or: Elbow 174">
                  <a:extLst>
                    <a:ext uri="{FF2B5EF4-FFF2-40B4-BE49-F238E27FC236}">
                      <a16:creationId xmlns:a16="http://schemas.microsoft.com/office/drawing/2014/main" id="{4BE4B7F9-7A10-4AE0-9FF1-507895549811}"/>
                    </a:ext>
                  </a:extLst>
                </p:cNvPr>
                <p:cNvCxnSpPr>
                  <a:cxnSpLocks/>
                  <a:stCxn id="167" idx="3"/>
                  <a:endCxn id="168" idx="3"/>
                </p:cNvCxnSpPr>
                <p:nvPr/>
              </p:nvCxnSpPr>
              <p:spPr>
                <a:xfrm rot="16200000" flipH="1">
                  <a:off x="3552485" y="2031515"/>
                  <a:ext cx="1484" cy="720690"/>
                </a:xfrm>
                <a:prstGeom prst="bentConnector3">
                  <a:avLst>
                    <a:gd name="adj1" fmla="val -15104201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onnector: Elbow 175">
                  <a:extLst>
                    <a:ext uri="{FF2B5EF4-FFF2-40B4-BE49-F238E27FC236}">
                      <a16:creationId xmlns:a16="http://schemas.microsoft.com/office/drawing/2014/main" id="{3E352895-BED4-4F1B-B0FA-57CEA1197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31132" y="1997674"/>
                  <a:ext cx="5928" cy="784192"/>
                </a:xfrm>
                <a:prstGeom prst="bentConnector3">
                  <a:avLst>
                    <a:gd name="adj1" fmla="val 98175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ctor: Elbow 176">
                  <a:extLst>
                    <a:ext uri="{FF2B5EF4-FFF2-40B4-BE49-F238E27FC236}">
                      <a16:creationId xmlns:a16="http://schemas.microsoft.com/office/drawing/2014/main" id="{EA6B9DD9-B795-424D-9944-B992D59BA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3129567" y="1990547"/>
                  <a:ext cx="5928" cy="784192"/>
                </a:xfrm>
                <a:prstGeom prst="bentConnector3">
                  <a:avLst>
                    <a:gd name="adj1" fmla="val 9682254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or: Elbow 177">
                  <a:extLst>
                    <a:ext uri="{FF2B5EF4-FFF2-40B4-BE49-F238E27FC236}">
                      <a16:creationId xmlns:a16="http://schemas.microsoft.com/office/drawing/2014/main" id="{B4AB588B-8F38-4237-AA71-B2B54E4023CF}"/>
                    </a:ext>
                  </a:extLst>
                </p:cNvPr>
                <p:cNvCxnSpPr>
                  <a:cxnSpLocks/>
                  <a:stCxn id="159" idx="3"/>
                  <a:endCxn id="160" idx="3"/>
                </p:cNvCxnSpPr>
                <p:nvPr/>
              </p:nvCxnSpPr>
              <p:spPr>
                <a:xfrm rot="16200000" flipH="1">
                  <a:off x="3883868" y="2040803"/>
                  <a:ext cx="2057" cy="690995"/>
                </a:xfrm>
                <a:prstGeom prst="bentConnector3">
                  <a:avLst>
                    <a:gd name="adj1" fmla="val -278000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Cylinder 178">
                  <a:extLst>
                    <a:ext uri="{FF2B5EF4-FFF2-40B4-BE49-F238E27FC236}">
                      <a16:creationId xmlns:a16="http://schemas.microsoft.com/office/drawing/2014/main" id="{335679FD-162A-4CD1-AB12-7AD064FA1DBD}"/>
                    </a:ext>
                  </a:extLst>
                </p:cNvPr>
                <p:cNvSpPr/>
                <p:nvPr/>
              </p:nvSpPr>
              <p:spPr>
                <a:xfrm rot="10800000">
                  <a:off x="4143225" y="3431700"/>
                  <a:ext cx="174455" cy="634333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0" name="Cylinder 179">
                  <a:extLst>
                    <a:ext uri="{FF2B5EF4-FFF2-40B4-BE49-F238E27FC236}">
                      <a16:creationId xmlns:a16="http://schemas.microsoft.com/office/drawing/2014/main" id="{C625B1DD-B96D-48BC-991D-3A8D7D7ED426}"/>
                    </a:ext>
                  </a:extLst>
                </p:cNvPr>
                <p:cNvSpPr/>
                <p:nvPr/>
              </p:nvSpPr>
              <p:spPr>
                <a:xfrm rot="10800000">
                  <a:off x="3455195" y="3427586"/>
                  <a:ext cx="174455" cy="638449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1" name="Cylinder 180">
                  <a:extLst>
                    <a:ext uri="{FF2B5EF4-FFF2-40B4-BE49-F238E27FC236}">
                      <a16:creationId xmlns:a16="http://schemas.microsoft.com/office/drawing/2014/main" id="{FD83CFEF-7F75-4914-8181-99CAD3141ECA}"/>
                    </a:ext>
                  </a:extLst>
                </p:cNvPr>
                <p:cNvSpPr/>
                <p:nvPr/>
              </p:nvSpPr>
              <p:spPr>
                <a:xfrm rot="10800000">
                  <a:off x="2654344" y="3435814"/>
                  <a:ext cx="174455" cy="630226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2" name="Cylinder 181">
                  <a:extLst>
                    <a:ext uri="{FF2B5EF4-FFF2-40B4-BE49-F238E27FC236}">
                      <a16:creationId xmlns:a16="http://schemas.microsoft.com/office/drawing/2014/main" id="{CF973760-0837-4DBB-8EFD-E4EE68057458}"/>
                    </a:ext>
                  </a:extLst>
                </p:cNvPr>
                <p:cNvSpPr/>
                <p:nvPr/>
              </p:nvSpPr>
              <p:spPr>
                <a:xfrm rot="10800000">
                  <a:off x="1532021" y="3431699"/>
                  <a:ext cx="176756" cy="738040"/>
                </a:xfrm>
                <a:prstGeom prst="can">
                  <a:avLst>
                    <a:gd name="adj" fmla="val 30266"/>
                  </a:avLst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158" name="Cylinder 157">
                <a:extLst>
                  <a:ext uri="{FF2B5EF4-FFF2-40B4-BE49-F238E27FC236}">
                    <a16:creationId xmlns:a16="http://schemas.microsoft.com/office/drawing/2014/main" id="{5D04AF9C-90CB-47EA-AA62-1474A67CDE2F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59" name="Cylinder 158">
                <a:extLst>
                  <a:ext uri="{FF2B5EF4-FFF2-40B4-BE49-F238E27FC236}">
                    <a16:creationId xmlns:a16="http://schemas.microsoft.com/office/drawing/2014/main" id="{BFD2EE7C-0A8E-47B4-8DE3-C65D30298198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0" name="Cylinder 159">
                <a:extLst>
                  <a:ext uri="{FF2B5EF4-FFF2-40B4-BE49-F238E27FC236}">
                    <a16:creationId xmlns:a16="http://schemas.microsoft.com/office/drawing/2014/main" id="{095EE602-9D0E-4417-AC06-531AB4AA371D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1" name="Arrow: Curved Down 160">
                <a:extLst>
                  <a:ext uri="{FF2B5EF4-FFF2-40B4-BE49-F238E27FC236}">
                    <a16:creationId xmlns:a16="http://schemas.microsoft.com/office/drawing/2014/main" id="{485B0468-0B57-4789-A50E-B2EC715E450E}"/>
                  </a:ext>
                </a:extLst>
              </p:cNvPr>
              <p:cNvSpPr/>
              <p:nvPr/>
            </p:nvSpPr>
            <p:spPr>
              <a:xfrm>
                <a:off x="398780" y="4137660"/>
                <a:ext cx="454660" cy="162560"/>
              </a:xfrm>
              <a:prstGeom prst="curvedDownArrow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1" name="Cylinder 210">
              <a:extLst>
                <a:ext uri="{FF2B5EF4-FFF2-40B4-BE49-F238E27FC236}">
                  <a16:creationId xmlns:a16="http://schemas.microsoft.com/office/drawing/2014/main" id="{832F236B-37EB-4B87-BB11-1D8F5FC025D3}"/>
                </a:ext>
              </a:extLst>
            </p:cNvPr>
            <p:cNvSpPr/>
            <p:nvPr/>
          </p:nvSpPr>
          <p:spPr>
            <a:xfrm rot="10800000">
              <a:off x="8840984" y="5596085"/>
              <a:ext cx="196336" cy="78232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95A120F0-63F3-447F-87B5-7D977C77B977}"/>
                </a:ext>
              </a:extLst>
            </p:cNvPr>
            <p:cNvSpPr txBox="1"/>
            <p:nvPr/>
          </p:nvSpPr>
          <p:spPr>
            <a:xfrm>
              <a:off x="8052007" y="5974801"/>
              <a:ext cx="378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       B     B         A      B        A     B       A    B</a:t>
              </a:r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228E6AC1-B3D4-4C55-8CF7-CB05DF3E1261}"/>
                </a:ext>
              </a:extLst>
            </p:cNvPr>
            <p:cNvCxnSpPr>
              <a:cxnSpLocks/>
            </p:cNvCxnSpPr>
            <p:nvPr/>
          </p:nvCxnSpPr>
          <p:spPr>
            <a:xfrm>
              <a:off x="8263890" y="6378406"/>
              <a:ext cx="37623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Arrow: U-Turn 261">
            <a:extLst>
              <a:ext uri="{FF2B5EF4-FFF2-40B4-BE49-F238E27FC236}">
                <a16:creationId xmlns:a16="http://schemas.microsoft.com/office/drawing/2014/main" id="{4B589BF1-6313-49BE-9366-692D3283EE4B}"/>
              </a:ext>
            </a:extLst>
          </p:cNvPr>
          <p:cNvSpPr/>
          <p:nvPr/>
        </p:nvSpPr>
        <p:spPr>
          <a:xfrm>
            <a:off x="784860" y="5346500"/>
            <a:ext cx="525780" cy="265630"/>
          </a:xfrm>
          <a:prstGeom prst="uturnArrow">
            <a:avLst>
              <a:gd name="adj1" fmla="val 16733"/>
              <a:gd name="adj2" fmla="val 25000"/>
              <a:gd name="adj3" fmla="val 32952"/>
              <a:gd name="adj4" fmla="val 43750"/>
              <a:gd name="adj5" fmla="val 9141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64" name="Multiplication Sign 263">
            <a:extLst>
              <a:ext uri="{FF2B5EF4-FFF2-40B4-BE49-F238E27FC236}">
                <a16:creationId xmlns:a16="http://schemas.microsoft.com/office/drawing/2014/main" id="{6F679A6E-9EF2-4C14-BC1B-A42F876C8597}"/>
              </a:ext>
            </a:extLst>
          </p:cNvPr>
          <p:cNvSpPr/>
          <p:nvPr/>
        </p:nvSpPr>
        <p:spPr>
          <a:xfrm>
            <a:off x="1073017" y="4917229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5" name="Multiplication Sign 264">
            <a:extLst>
              <a:ext uri="{FF2B5EF4-FFF2-40B4-BE49-F238E27FC236}">
                <a16:creationId xmlns:a16="http://schemas.microsoft.com/office/drawing/2014/main" id="{E2D90112-3DB7-4155-82C9-545AEE8BF537}"/>
              </a:ext>
            </a:extLst>
          </p:cNvPr>
          <p:cNvSpPr/>
          <p:nvPr/>
        </p:nvSpPr>
        <p:spPr>
          <a:xfrm>
            <a:off x="637582" y="4929664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6" name="Multiplication Sign 265">
            <a:extLst>
              <a:ext uri="{FF2B5EF4-FFF2-40B4-BE49-F238E27FC236}">
                <a16:creationId xmlns:a16="http://schemas.microsoft.com/office/drawing/2014/main" id="{46814E76-D606-40AC-ABAC-D3B7FDA56498}"/>
              </a:ext>
            </a:extLst>
          </p:cNvPr>
          <p:cNvSpPr/>
          <p:nvPr/>
        </p:nvSpPr>
        <p:spPr>
          <a:xfrm>
            <a:off x="8178373" y="1832114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7" name="Multiplication Sign 266">
            <a:extLst>
              <a:ext uri="{FF2B5EF4-FFF2-40B4-BE49-F238E27FC236}">
                <a16:creationId xmlns:a16="http://schemas.microsoft.com/office/drawing/2014/main" id="{615B0BFA-F608-41F4-B787-6960D37F3796}"/>
              </a:ext>
            </a:extLst>
          </p:cNvPr>
          <p:cNvSpPr/>
          <p:nvPr/>
        </p:nvSpPr>
        <p:spPr>
          <a:xfrm>
            <a:off x="7806606" y="4960773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68" name="Picture 4" descr="Tick For Powerpoint - ClipArt Best">
            <a:extLst>
              <a:ext uri="{FF2B5EF4-FFF2-40B4-BE49-F238E27FC236}">
                <a16:creationId xmlns:a16="http://schemas.microsoft.com/office/drawing/2014/main" id="{95B8DD92-FA23-43D9-8DC9-5E0A08620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2371" r="20347" b="15361"/>
          <a:stretch/>
        </p:blipFill>
        <p:spPr bwMode="auto">
          <a:xfrm>
            <a:off x="683260" y="2120900"/>
            <a:ext cx="25908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4" descr="Tick For Powerpoint - ClipArt Best">
            <a:extLst>
              <a:ext uri="{FF2B5EF4-FFF2-40B4-BE49-F238E27FC236}">
                <a16:creationId xmlns:a16="http://schemas.microsoft.com/office/drawing/2014/main" id="{3C47788A-AD75-40BA-AB13-F992B312F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2371" r="20347" b="15361"/>
          <a:stretch/>
        </p:blipFill>
        <p:spPr bwMode="auto">
          <a:xfrm>
            <a:off x="1109980" y="2113280"/>
            <a:ext cx="21336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4" descr="Tick For Powerpoint - ClipArt Best">
            <a:extLst>
              <a:ext uri="{FF2B5EF4-FFF2-40B4-BE49-F238E27FC236}">
                <a16:creationId xmlns:a16="http://schemas.microsoft.com/office/drawing/2014/main" id="{9E65E27C-3508-4333-AD3F-02E6A60E7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2371" r="20347" b="15361"/>
          <a:stretch/>
        </p:blipFill>
        <p:spPr bwMode="auto">
          <a:xfrm>
            <a:off x="7877531" y="1800860"/>
            <a:ext cx="22860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4" descr="Tick For Powerpoint - ClipArt Best">
            <a:extLst>
              <a:ext uri="{FF2B5EF4-FFF2-40B4-BE49-F238E27FC236}">
                <a16:creationId xmlns:a16="http://schemas.microsoft.com/office/drawing/2014/main" id="{09AECD49-97FE-4E34-A9BD-3B2F1041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2371" r="20347" b="15361"/>
          <a:stretch/>
        </p:blipFill>
        <p:spPr bwMode="auto">
          <a:xfrm>
            <a:off x="8267700" y="5044440"/>
            <a:ext cx="22860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Arrow: Right 271">
            <a:extLst>
              <a:ext uri="{FF2B5EF4-FFF2-40B4-BE49-F238E27FC236}">
                <a16:creationId xmlns:a16="http://schemas.microsoft.com/office/drawing/2014/main" id="{33CAED99-1F98-4939-B160-AE01873C7B7F}"/>
              </a:ext>
            </a:extLst>
          </p:cNvPr>
          <p:cNvSpPr/>
          <p:nvPr/>
        </p:nvSpPr>
        <p:spPr>
          <a:xfrm>
            <a:off x="4211320" y="1656080"/>
            <a:ext cx="617220" cy="373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89B34DD8-ADB3-4728-9B43-7048C39FD848}"/>
              </a:ext>
            </a:extLst>
          </p:cNvPr>
          <p:cNvSpPr txBox="1"/>
          <p:nvPr/>
        </p:nvSpPr>
        <p:spPr>
          <a:xfrm>
            <a:off x="4889500" y="1625600"/>
            <a:ext cx="199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ACTUAL </a:t>
            </a:r>
            <a:r>
              <a:rPr lang="en-IN" sz="1600" dirty="0"/>
              <a:t>CONDITION</a:t>
            </a:r>
          </a:p>
        </p:txBody>
      </p:sp>
      <p:sp>
        <p:nvSpPr>
          <p:cNvPr id="274" name="Arrow: Left 273">
            <a:extLst>
              <a:ext uri="{FF2B5EF4-FFF2-40B4-BE49-F238E27FC236}">
                <a16:creationId xmlns:a16="http://schemas.microsoft.com/office/drawing/2014/main" id="{B653A538-A5ED-4D4B-965B-364ABBFD24F6}"/>
              </a:ext>
            </a:extLst>
          </p:cNvPr>
          <p:cNvSpPr/>
          <p:nvPr/>
        </p:nvSpPr>
        <p:spPr>
          <a:xfrm>
            <a:off x="7079086" y="2509520"/>
            <a:ext cx="670560" cy="32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D043C3C6-6948-4B70-8573-0C497445C220}"/>
              </a:ext>
            </a:extLst>
          </p:cNvPr>
          <p:cNvSpPr txBox="1"/>
          <p:nvPr/>
        </p:nvSpPr>
        <p:spPr>
          <a:xfrm>
            <a:off x="5008669" y="4809463"/>
            <a:ext cx="276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Intake &amp; exhaust bush error  condition -2</a:t>
            </a:r>
          </a:p>
          <a:p>
            <a:endParaRPr lang="en-IN" sz="1600" dirty="0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B84D5245-4BD8-48D6-B574-A429D3C4332F}"/>
              </a:ext>
            </a:extLst>
          </p:cNvPr>
          <p:cNvSpPr txBox="1"/>
          <p:nvPr/>
        </p:nvSpPr>
        <p:spPr>
          <a:xfrm>
            <a:off x="5647978" y="5677215"/>
            <a:ext cx="163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Intake bush error condition -3</a:t>
            </a:r>
          </a:p>
          <a:p>
            <a:endParaRPr lang="en-IN" sz="1600" dirty="0"/>
          </a:p>
        </p:txBody>
      </p:sp>
      <p:sp>
        <p:nvSpPr>
          <p:cNvPr id="279" name="Arrow: Right 278">
            <a:extLst>
              <a:ext uri="{FF2B5EF4-FFF2-40B4-BE49-F238E27FC236}">
                <a16:creationId xmlns:a16="http://schemas.microsoft.com/office/drawing/2014/main" id="{ACB80C17-6012-4434-92BA-D70169AC9BD2}"/>
              </a:ext>
            </a:extLst>
          </p:cNvPr>
          <p:cNvSpPr/>
          <p:nvPr/>
        </p:nvSpPr>
        <p:spPr>
          <a:xfrm>
            <a:off x="4401714" y="4890948"/>
            <a:ext cx="640080" cy="373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0" name="Arrow: Left 279">
            <a:extLst>
              <a:ext uri="{FF2B5EF4-FFF2-40B4-BE49-F238E27FC236}">
                <a16:creationId xmlns:a16="http://schemas.microsoft.com/office/drawing/2014/main" id="{2DC94161-E971-4CFE-9935-E815EFDAB945}"/>
              </a:ext>
            </a:extLst>
          </p:cNvPr>
          <p:cNvSpPr/>
          <p:nvPr/>
        </p:nvSpPr>
        <p:spPr>
          <a:xfrm>
            <a:off x="7059542" y="5899438"/>
            <a:ext cx="670560" cy="32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86" name="Connector: Elbow 285">
            <a:extLst>
              <a:ext uri="{FF2B5EF4-FFF2-40B4-BE49-F238E27FC236}">
                <a16:creationId xmlns:a16="http://schemas.microsoft.com/office/drawing/2014/main" id="{F2B69F8F-C3C8-4A21-B4B0-DB62E6B6CB3F}"/>
              </a:ext>
            </a:extLst>
          </p:cNvPr>
          <p:cNvCxnSpPr>
            <a:cxnSpLocks/>
            <a:stCxn id="6" idx="3"/>
            <a:endCxn id="87" idx="3"/>
          </p:cNvCxnSpPr>
          <p:nvPr/>
        </p:nvCxnSpPr>
        <p:spPr>
          <a:xfrm rot="5400000" flipH="1" flipV="1">
            <a:off x="1759577" y="4102657"/>
            <a:ext cx="4199" cy="1022881"/>
          </a:xfrm>
          <a:prstGeom prst="bentConnector3">
            <a:avLst>
              <a:gd name="adj1" fmla="val 14254799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nector: Elbow 288">
            <a:extLst>
              <a:ext uri="{FF2B5EF4-FFF2-40B4-BE49-F238E27FC236}">
                <a16:creationId xmlns:a16="http://schemas.microsoft.com/office/drawing/2014/main" id="{9B242F34-D0CF-44B8-B233-FA5055EE3D91}"/>
              </a:ext>
            </a:extLst>
          </p:cNvPr>
          <p:cNvCxnSpPr>
            <a:cxnSpLocks/>
            <a:stCxn id="87" idx="3"/>
            <a:endCxn id="88" idx="3"/>
          </p:cNvCxnSpPr>
          <p:nvPr/>
        </p:nvCxnSpPr>
        <p:spPr>
          <a:xfrm rot="5400000" flipH="1" flipV="1">
            <a:off x="2791581" y="4087239"/>
            <a:ext cx="6295" cy="1043223"/>
          </a:xfrm>
          <a:prstGeom prst="bentConnector3">
            <a:avLst>
              <a:gd name="adj1" fmla="val 9380381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Connector: Elbow 292">
            <a:extLst>
              <a:ext uri="{FF2B5EF4-FFF2-40B4-BE49-F238E27FC236}">
                <a16:creationId xmlns:a16="http://schemas.microsoft.com/office/drawing/2014/main" id="{E877AF7D-A8FC-4A79-9563-0DD8959262DA}"/>
              </a:ext>
            </a:extLst>
          </p:cNvPr>
          <p:cNvCxnSpPr>
            <a:cxnSpLocks/>
            <a:stCxn id="88" idx="3"/>
            <a:endCxn id="104" idx="3"/>
          </p:cNvCxnSpPr>
          <p:nvPr/>
        </p:nvCxnSpPr>
        <p:spPr>
          <a:xfrm rot="16200000" flipH="1">
            <a:off x="3765707" y="4156335"/>
            <a:ext cx="2098" cy="900833"/>
          </a:xfrm>
          <a:prstGeom prst="bentConnector3">
            <a:avLst>
              <a:gd name="adj1" fmla="val -27845615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or: Elbow 301">
            <a:extLst>
              <a:ext uri="{FF2B5EF4-FFF2-40B4-BE49-F238E27FC236}">
                <a16:creationId xmlns:a16="http://schemas.microsoft.com/office/drawing/2014/main" id="{54B5283A-9CDF-4639-8BC0-C4CCF893214C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5400000" flipH="1" flipV="1">
            <a:off x="1319150" y="4104963"/>
            <a:ext cx="3949" cy="1025238"/>
          </a:xfrm>
          <a:prstGeom prst="bentConnector3">
            <a:avLst>
              <a:gd name="adj1" fmla="val 588880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or: Elbow 303">
            <a:extLst>
              <a:ext uri="{FF2B5EF4-FFF2-40B4-BE49-F238E27FC236}">
                <a16:creationId xmlns:a16="http://schemas.microsoft.com/office/drawing/2014/main" id="{4363BD01-4132-4D15-9B44-2A46F03BA5BC}"/>
              </a:ext>
            </a:extLst>
          </p:cNvPr>
          <p:cNvCxnSpPr>
            <a:stCxn id="7" idx="3"/>
            <a:endCxn id="9" idx="3"/>
          </p:cNvCxnSpPr>
          <p:nvPr/>
        </p:nvCxnSpPr>
        <p:spPr>
          <a:xfrm rot="5400000" flipH="1" flipV="1">
            <a:off x="2347198" y="4098212"/>
            <a:ext cx="3940" cy="1030851"/>
          </a:xfrm>
          <a:prstGeom prst="bentConnector3">
            <a:avLst>
              <a:gd name="adj1" fmla="val 590203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nector: Elbow 308">
            <a:extLst>
              <a:ext uri="{FF2B5EF4-FFF2-40B4-BE49-F238E27FC236}">
                <a16:creationId xmlns:a16="http://schemas.microsoft.com/office/drawing/2014/main" id="{75CCA4D6-60AF-4469-A46A-35D6A7395780}"/>
              </a:ext>
            </a:extLst>
          </p:cNvPr>
          <p:cNvCxnSpPr>
            <a:stCxn id="9" idx="3"/>
            <a:endCxn id="10" idx="3"/>
          </p:cNvCxnSpPr>
          <p:nvPr/>
        </p:nvCxnSpPr>
        <p:spPr>
          <a:xfrm rot="16200000" flipH="1">
            <a:off x="3333610" y="4142651"/>
            <a:ext cx="1514" cy="939546"/>
          </a:xfrm>
          <a:prstGeom prst="bentConnector3">
            <a:avLst>
              <a:gd name="adj1" fmla="val -1509907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5756" y="156119"/>
            <a:ext cx="585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Intake &amp; Exhaust valve guide pressing conditions :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272350" y="617337"/>
            <a:ext cx="6659252" cy="313608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48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ina CNC Ball Screw Linear Guide Rail Slide Motion Actuator Xyz Stage  Table Robotic Arm Z Axis 250mm Router with NEMA23 Stepper Motor - China  Linear Guide, Linear Bea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0" name="TextBox 39"/>
          <p:cNvSpPr txBox="1"/>
          <p:nvPr/>
        </p:nvSpPr>
        <p:spPr>
          <a:xfrm>
            <a:off x="362561" y="399659"/>
            <a:ext cx="585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Valve guide OK condition:</a:t>
            </a:r>
            <a:endParaRPr lang="en-US" sz="2000" b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6" y="1232826"/>
            <a:ext cx="5321734" cy="446139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30926" y="2669378"/>
            <a:ext cx="10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Z- Axis</a:t>
            </a:r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3730887" y="5394040"/>
            <a:ext cx="10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- Axis</a:t>
            </a:r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3695618" y="3726534"/>
            <a:ext cx="2820972" cy="294314"/>
            <a:chOff x="3658737" y="3597608"/>
            <a:chExt cx="2820972" cy="294314"/>
          </a:xfrm>
        </p:grpSpPr>
        <p:sp>
          <p:nvSpPr>
            <p:cNvPr id="39" name="Left Arrow 38"/>
            <p:cNvSpPr/>
            <p:nvPr/>
          </p:nvSpPr>
          <p:spPr>
            <a:xfrm rot="10800000">
              <a:off x="3658737" y="3597608"/>
              <a:ext cx="2249506" cy="294314"/>
            </a:xfrm>
            <a:prstGeom prst="lef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3" name="Straight Connector 42"/>
            <p:cNvCxnSpPr>
              <a:stCxn id="39" idx="1"/>
            </p:cNvCxnSpPr>
            <p:nvPr/>
          </p:nvCxnSpPr>
          <p:spPr>
            <a:xfrm>
              <a:off x="5908243" y="3744765"/>
              <a:ext cx="571466" cy="55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Up-Down Arrow 43"/>
          <p:cNvSpPr/>
          <p:nvPr/>
        </p:nvSpPr>
        <p:spPr>
          <a:xfrm>
            <a:off x="3183529" y="2189019"/>
            <a:ext cx="217779" cy="22582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Left-Right Arrow 44"/>
          <p:cNvSpPr/>
          <p:nvPr/>
        </p:nvSpPr>
        <p:spPr>
          <a:xfrm rot="20741116">
            <a:off x="2429633" y="5114906"/>
            <a:ext cx="3027265" cy="2879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836" y="699684"/>
            <a:ext cx="1045320" cy="2435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80027" y="4063998"/>
            <a:ext cx="2050472" cy="7666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position not sense -OK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480027" y="4063998"/>
            <a:ext cx="2050472" cy="766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position not sense -OK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480027" y="4108798"/>
            <a:ext cx="2050472" cy="7666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position it should be sense -OK</a:t>
            </a:r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60" name="Connector: Elbow 55">
            <a:extLst>
              <a:ext uri="{FF2B5EF4-FFF2-40B4-BE49-F238E27FC236}">
                <a16:creationId xmlns:a16="http://schemas.microsoft.com/office/drawing/2014/main" id="{7447CB05-C83A-40C3-8445-8CCF6C3D605E}"/>
              </a:ext>
            </a:extLst>
          </p:cNvPr>
          <p:cNvCxnSpPr>
            <a:cxnSpLocks/>
          </p:cNvCxnSpPr>
          <p:nvPr/>
        </p:nvCxnSpPr>
        <p:spPr>
          <a:xfrm flipV="1">
            <a:off x="7101840" y="762185"/>
            <a:ext cx="1295400" cy="377714"/>
          </a:xfrm>
          <a:prstGeom prst="bentConnector3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57">
            <a:extLst>
              <a:ext uri="{FF2B5EF4-FFF2-40B4-BE49-F238E27FC236}">
                <a16:creationId xmlns:a16="http://schemas.microsoft.com/office/drawing/2014/main" id="{A8E754DC-8091-460A-B3B0-D2A697B9FB61}"/>
              </a:ext>
            </a:extLst>
          </p:cNvPr>
          <p:cNvCxnSpPr>
            <a:cxnSpLocks/>
          </p:cNvCxnSpPr>
          <p:nvPr/>
        </p:nvCxnSpPr>
        <p:spPr>
          <a:xfrm flipV="1">
            <a:off x="6644640" y="1139899"/>
            <a:ext cx="1752600" cy="545616"/>
          </a:xfrm>
          <a:prstGeom prst="bentConnector3">
            <a:avLst>
              <a:gd name="adj1" fmla="val 74348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0859D8E-8ABA-4B83-A550-229411AD93D5}"/>
              </a:ext>
            </a:extLst>
          </p:cNvPr>
          <p:cNvSpPr txBox="1"/>
          <p:nvPr/>
        </p:nvSpPr>
        <p:spPr>
          <a:xfrm>
            <a:off x="8397240" y="489377"/>
            <a:ext cx="272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Exhaust valve guide pin</a:t>
            </a:r>
          </a:p>
          <a:p>
            <a:endParaRPr lang="en-IN" dirty="0"/>
          </a:p>
          <a:p>
            <a:r>
              <a:rPr lang="en-IN" dirty="0"/>
              <a:t>Intake valve guide pin</a:t>
            </a:r>
          </a:p>
        </p:txBody>
      </p:sp>
      <p:sp>
        <p:nvSpPr>
          <p:cNvPr id="24" name="Explosion 2 23"/>
          <p:cNvSpPr/>
          <p:nvPr/>
        </p:nvSpPr>
        <p:spPr>
          <a:xfrm>
            <a:off x="9113520" y="1780412"/>
            <a:ext cx="2651760" cy="1777931"/>
          </a:xfrm>
          <a:prstGeom prst="irregularSeal2">
            <a:avLst/>
          </a:prstGeom>
          <a:solidFill>
            <a:srgbClr val="63F6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OK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8970AA-EB6D-47A2-9335-F47E67D341D7}"/>
              </a:ext>
            </a:extLst>
          </p:cNvPr>
          <p:cNvSpPr txBox="1"/>
          <p:nvPr/>
        </p:nvSpPr>
        <p:spPr>
          <a:xfrm>
            <a:off x="6278045" y="2690090"/>
            <a:ext cx="57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 </a:t>
            </a:r>
            <a:r>
              <a:rPr lang="en-IN" dirty="0" smtClean="0"/>
              <a:t>A</a:t>
            </a:r>
            <a:endParaRPr lang="en-IN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C8970AA-EB6D-47A2-9335-F47E67D341D7}"/>
              </a:ext>
            </a:extLst>
          </p:cNvPr>
          <p:cNvSpPr txBox="1"/>
          <p:nvPr/>
        </p:nvSpPr>
        <p:spPr>
          <a:xfrm>
            <a:off x="6902944" y="2690090"/>
            <a:ext cx="57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 B</a:t>
            </a:r>
          </a:p>
        </p:txBody>
      </p:sp>
    </p:spTree>
    <p:extLst>
      <p:ext uri="{BB962C8B-B14F-4D97-AF65-F5344CB8AC3E}">
        <p14:creationId xmlns:p14="http://schemas.microsoft.com/office/powerpoint/2010/main" val="256975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0013 -0.0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4699 L 0 -0.107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8" grpId="0" animBg="1"/>
      <p:bldP spid="5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roup 254">
            <a:extLst>
              <a:ext uri="{FF2B5EF4-FFF2-40B4-BE49-F238E27FC236}">
                <a16:creationId xmlns:a16="http://schemas.microsoft.com/office/drawing/2014/main" id="{9780424D-1938-4E35-93A2-350D1BA55241}"/>
              </a:ext>
            </a:extLst>
          </p:cNvPr>
          <p:cNvGrpSpPr/>
          <p:nvPr/>
        </p:nvGrpSpPr>
        <p:grpSpPr>
          <a:xfrm>
            <a:off x="7561580" y="1336563"/>
            <a:ext cx="4052132" cy="2128230"/>
            <a:chOff x="7520940" y="960643"/>
            <a:chExt cx="4052132" cy="2128230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07A5A6ED-C26A-4716-9B01-E10843A1BF8B}"/>
                </a:ext>
              </a:extLst>
            </p:cNvPr>
            <p:cNvGrpSpPr/>
            <p:nvPr/>
          </p:nvGrpSpPr>
          <p:grpSpPr>
            <a:xfrm>
              <a:off x="7815878" y="960643"/>
              <a:ext cx="3268413" cy="2128230"/>
              <a:chOff x="303486" y="3013792"/>
              <a:chExt cx="3242470" cy="2082462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5133F7CD-E0CB-4D9C-9493-42B3F7E5CEB9}"/>
                  </a:ext>
                </a:extLst>
              </p:cNvPr>
              <p:cNvGrpSpPr/>
              <p:nvPr/>
            </p:nvGrpSpPr>
            <p:grpSpPr>
              <a:xfrm>
                <a:off x="303486" y="3013792"/>
                <a:ext cx="3210423" cy="2082462"/>
                <a:chOff x="1500325" y="2379679"/>
                <a:chExt cx="2817355" cy="1686361"/>
              </a:xfrm>
            </p:grpSpPr>
            <p:sp>
              <p:nvSpPr>
                <p:cNvPr id="191" name="Cylinder 190">
                  <a:extLst>
                    <a:ext uri="{FF2B5EF4-FFF2-40B4-BE49-F238E27FC236}">
                      <a16:creationId xmlns:a16="http://schemas.microsoft.com/office/drawing/2014/main" id="{673E3D4C-3FE6-47A2-A443-C4E56D778326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2" name="Cylinder 191">
                  <a:extLst>
                    <a:ext uri="{FF2B5EF4-FFF2-40B4-BE49-F238E27FC236}">
                      <a16:creationId xmlns:a16="http://schemas.microsoft.com/office/drawing/2014/main" id="{1B792E32-395C-425A-8458-316ECA2785D4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3" name="Cylinder 192">
                  <a:extLst>
                    <a:ext uri="{FF2B5EF4-FFF2-40B4-BE49-F238E27FC236}">
                      <a16:creationId xmlns:a16="http://schemas.microsoft.com/office/drawing/2014/main" id="{B9504766-CE56-43D5-9764-6196E6B2F4D5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194" name="Cylinder 193">
                  <a:extLst>
                    <a:ext uri="{FF2B5EF4-FFF2-40B4-BE49-F238E27FC236}">
                      <a16:creationId xmlns:a16="http://schemas.microsoft.com/office/drawing/2014/main" id="{263A34F3-87C8-4F77-BB3E-84CCD895B76E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5" name="Cylinder 194">
                  <a:extLst>
                    <a:ext uri="{FF2B5EF4-FFF2-40B4-BE49-F238E27FC236}">
                      <a16:creationId xmlns:a16="http://schemas.microsoft.com/office/drawing/2014/main" id="{9B7A74F4-CE70-478D-86CF-B6A8288226AE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6" name="Cylinder 195">
                  <a:extLst>
                    <a:ext uri="{FF2B5EF4-FFF2-40B4-BE49-F238E27FC236}">
                      <a16:creationId xmlns:a16="http://schemas.microsoft.com/office/drawing/2014/main" id="{FD7DFE7A-9506-4943-A271-95090921E5ED}"/>
                    </a:ext>
                  </a:extLst>
                </p:cNvPr>
                <p:cNvSpPr/>
                <p:nvPr/>
              </p:nvSpPr>
              <p:spPr>
                <a:xfrm rot="10800000">
                  <a:off x="1533438" y="3496980"/>
                  <a:ext cx="177554" cy="56769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7" name="Cylinder 196">
                  <a:extLst>
                    <a:ext uri="{FF2B5EF4-FFF2-40B4-BE49-F238E27FC236}">
                      <a16:creationId xmlns:a16="http://schemas.microsoft.com/office/drawing/2014/main" id="{1E3ED732-CE96-4521-879B-98706B78B129}"/>
                    </a:ext>
                  </a:extLst>
                </p:cNvPr>
                <p:cNvSpPr/>
                <p:nvPr/>
              </p:nvSpPr>
              <p:spPr>
                <a:xfrm rot="10800000">
                  <a:off x="3820828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8" name="Cylinder 197">
                  <a:extLst>
                    <a:ext uri="{FF2B5EF4-FFF2-40B4-BE49-F238E27FC236}">
                      <a16:creationId xmlns:a16="http://schemas.microsoft.com/office/drawing/2014/main" id="{8EFBA4C0-C9DC-4476-B096-06A18F514F8D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99" name="Cylinder 198">
                  <a:extLst>
                    <a:ext uri="{FF2B5EF4-FFF2-40B4-BE49-F238E27FC236}">
                      <a16:creationId xmlns:a16="http://schemas.microsoft.com/office/drawing/2014/main" id="{06342719-1148-4AB0-8DFB-DF37A180D1FA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cxnSp>
              <p:nvCxnSpPr>
                <p:cNvPr id="200" name="Connector: Elbow 199">
                  <a:extLst>
                    <a:ext uri="{FF2B5EF4-FFF2-40B4-BE49-F238E27FC236}">
                      <a16:creationId xmlns:a16="http://schemas.microsoft.com/office/drawing/2014/main" id="{F7B595E9-8EDF-47B6-96C5-37341E7BCBB7}"/>
                    </a:ext>
                  </a:extLst>
                </p:cNvPr>
                <p:cNvCxnSpPr>
                  <a:cxnSpLocks/>
                  <a:stCxn id="191" idx="3"/>
                  <a:endCxn id="193" idx="3"/>
                </p:cNvCxnSpPr>
                <p:nvPr/>
              </p:nvCxnSpPr>
              <p:spPr>
                <a:xfrm rot="5400000" flipH="1" flipV="1">
                  <a:off x="2007009" y="2003705"/>
                  <a:ext cx="3871" cy="786421"/>
                </a:xfrm>
                <a:prstGeom prst="bentConnector3">
                  <a:avLst>
                    <a:gd name="adj1" fmla="val 594518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Connector: Elbow 200">
                  <a:extLst>
                    <a:ext uri="{FF2B5EF4-FFF2-40B4-BE49-F238E27FC236}">
                      <a16:creationId xmlns:a16="http://schemas.microsoft.com/office/drawing/2014/main" id="{BE2FDCE6-DA2F-4DE9-8D65-316B120AA976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794978" y="2007905"/>
                  <a:ext cx="5928" cy="784192"/>
                </a:xfrm>
                <a:prstGeom prst="bentConnector3">
                  <a:avLst>
                    <a:gd name="adj1" fmla="val 3956275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Connector: Elbow 201">
                  <a:extLst>
                    <a:ext uri="{FF2B5EF4-FFF2-40B4-BE49-F238E27FC236}">
                      <a16:creationId xmlns:a16="http://schemas.microsoft.com/office/drawing/2014/main" id="{E7708E76-F028-4AB2-AA1D-05F508F4F4C5}"/>
                    </a:ext>
                  </a:extLst>
                </p:cNvPr>
                <p:cNvCxnSpPr>
                  <a:cxnSpLocks/>
                  <a:stCxn id="194" idx="3"/>
                  <a:endCxn id="195" idx="3"/>
                </p:cNvCxnSpPr>
                <p:nvPr/>
              </p:nvCxnSpPr>
              <p:spPr>
                <a:xfrm rot="16200000" flipH="1">
                  <a:off x="3552485" y="2031515"/>
                  <a:ext cx="1484" cy="720690"/>
                </a:xfrm>
                <a:prstGeom prst="bentConnector3">
                  <a:avLst>
                    <a:gd name="adj1" fmla="val -15104201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Connector: Elbow 202">
                  <a:extLst>
                    <a:ext uri="{FF2B5EF4-FFF2-40B4-BE49-F238E27FC236}">
                      <a16:creationId xmlns:a16="http://schemas.microsoft.com/office/drawing/2014/main" id="{2A75DD45-B7D7-4822-89CF-5AEE4D8E39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31132" y="1997674"/>
                  <a:ext cx="5928" cy="784192"/>
                </a:xfrm>
                <a:prstGeom prst="bentConnector3">
                  <a:avLst>
                    <a:gd name="adj1" fmla="val 98175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Connector: Elbow 203">
                  <a:extLst>
                    <a:ext uri="{FF2B5EF4-FFF2-40B4-BE49-F238E27FC236}">
                      <a16:creationId xmlns:a16="http://schemas.microsoft.com/office/drawing/2014/main" id="{DE5264BF-FCC5-4125-9A72-646662724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3129567" y="1990547"/>
                  <a:ext cx="5928" cy="784192"/>
                </a:xfrm>
                <a:prstGeom prst="bentConnector3">
                  <a:avLst>
                    <a:gd name="adj1" fmla="val 9682254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ctor: Elbow 204">
                  <a:extLst>
                    <a:ext uri="{FF2B5EF4-FFF2-40B4-BE49-F238E27FC236}">
                      <a16:creationId xmlns:a16="http://schemas.microsoft.com/office/drawing/2014/main" id="{90A458F1-7E34-4D0B-A25F-7C1E46F18E9B}"/>
                    </a:ext>
                  </a:extLst>
                </p:cNvPr>
                <p:cNvCxnSpPr>
                  <a:cxnSpLocks/>
                  <a:stCxn id="186" idx="3"/>
                  <a:endCxn id="187" idx="3"/>
                </p:cNvCxnSpPr>
                <p:nvPr/>
              </p:nvCxnSpPr>
              <p:spPr>
                <a:xfrm rot="16200000" flipH="1">
                  <a:off x="3883868" y="2040803"/>
                  <a:ext cx="2057" cy="690995"/>
                </a:xfrm>
                <a:prstGeom prst="bentConnector3">
                  <a:avLst>
                    <a:gd name="adj1" fmla="val -278000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Cylinder 205">
                  <a:extLst>
                    <a:ext uri="{FF2B5EF4-FFF2-40B4-BE49-F238E27FC236}">
                      <a16:creationId xmlns:a16="http://schemas.microsoft.com/office/drawing/2014/main" id="{03BDA38E-4542-4016-AD6E-1B7E3C7E80EA}"/>
                    </a:ext>
                  </a:extLst>
                </p:cNvPr>
                <p:cNvSpPr/>
                <p:nvPr/>
              </p:nvSpPr>
              <p:spPr>
                <a:xfrm rot="10800000">
                  <a:off x="4143225" y="3318574"/>
                  <a:ext cx="174455" cy="747458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07" name="Cylinder 206">
                  <a:extLst>
                    <a:ext uri="{FF2B5EF4-FFF2-40B4-BE49-F238E27FC236}">
                      <a16:creationId xmlns:a16="http://schemas.microsoft.com/office/drawing/2014/main" id="{3D31EDC9-1A60-4260-AB84-3A307E93E3CE}"/>
                    </a:ext>
                  </a:extLst>
                </p:cNvPr>
                <p:cNvSpPr/>
                <p:nvPr/>
              </p:nvSpPr>
              <p:spPr>
                <a:xfrm rot="10800000">
                  <a:off x="3455195" y="3318574"/>
                  <a:ext cx="174455" cy="747461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08" name="Cylinder 207">
                  <a:extLst>
                    <a:ext uri="{FF2B5EF4-FFF2-40B4-BE49-F238E27FC236}">
                      <a16:creationId xmlns:a16="http://schemas.microsoft.com/office/drawing/2014/main" id="{D29A5C56-2703-4D60-876B-371656FD44F5}"/>
                    </a:ext>
                  </a:extLst>
                </p:cNvPr>
                <p:cNvSpPr/>
                <p:nvPr/>
              </p:nvSpPr>
              <p:spPr>
                <a:xfrm rot="10800000">
                  <a:off x="2654344" y="3314461"/>
                  <a:ext cx="174455" cy="751579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185" name="Cylinder 184">
                <a:extLst>
                  <a:ext uri="{FF2B5EF4-FFF2-40B4-BE49-F238E27FC236}">
                    <a16:creationId xmlns:a16="http://schemas.microsoft.com/office/drawing/2014/main" id="{1F7DDEE1-E6C2-42F7-AD00-A44AA18E1C35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6" name="Cylinder 185">
                <a:extLst>
                  <a:ext uri="{FF2B5EF4-FFF2-40B4-BE49-F238E27FC236}">
                    <a16:creationId xmlns:a16="http://schemas.microsoft.com/office/drawing/2014/main" id="{A6EBFA1E-7F96-4AC8-847B-67596ADEA2BD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7" name="Cylinder 186">
                <a:extLst>
                  <a:ext uri="{FF2B5EF4-FFF2-40B4-BE49-F238E27FC236}">
                    <a16:creationId xmlns:a16="http://schemas.microsoft.com/office/drawing/2014/main" id="{F3B50B23-9D75-473B-8526-35B6A4D68739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210" name="Cylinder 209">
              <a:extLst>
                <a:ext uri="{FF2B5EF4-FFF2-40B4-BE49-F238E27FC236}">
                  <a16:creationId xmlns:a16="http://schemas.microsoft.com/office/drawing/2014/main" id="{08177CC2-E5BE-4D12-A7ED-9E4139A618EC}"/>
                </a:ext>
              </a:extLst>
            </p:cNvPr>
            <p:cNvSpPr/>
            <p:nvPr/>
          </p:nvSpPr>
          <p:spPr>
            <a:xfrm rot="10800000">
              <a:off x="8235168" y="2203891"/>
              <a:ext cx="202326" cy="76403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BA35034-89D3-4EA2-8FAB-E9560BE16BF2}"/>
                </a:ext>
              </a:extLst>
            </p:cNvPr>
            <p:cNvSpPr txBox="1"/>
            <p:nvPr/>
          </p:nvSpPr>
          <p:spPr>
            <a:xfrm>
              <a:off x="7794174" y="2634340"/>
              <a:ext cx="37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A     A       A     B        A     B     A     B</a:t>
              </a:r>
            </a:p>
          </p:txBody>
        </p: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69E1BF57-A052-464C-9678-BDA690AC344B}"/>
                </a:ext>
              </a:extLst>
            </p:cNvPr>
            <p:cNvCxnSpPr>
              <a:cxnSpLocks/>
            </p:cNvCxnSpPr>
            <p:nvPr/>
          </p:nvCxnSpPr>
          <p:spPr>
            <a:xfrm>
              <a:off x="7520940" y="3087152"/>
              <a:ext cx="403968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3B8B5A4-71DA-4A00-BCB1-A86E664554A5}"/>
              </a:ext>
            </a:extLst>
          </p:cNvPr>
          <p:cNvGrpSpPr/>
          <p:nvPr/>
        </p:nvGrpSpPr>
        <p:grpSpPr>
          <a:xfrm>
            <a:off x="613410" y="4605702"/>
            <a:ext cx="4484370" cy="2077901"/>
            <a:chOff x="613410" y="4605702"/>
            <a:chExt cx="4484370" cy="2077901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08D17AF-05B6-40CF-8C63-725479BA20D8}"/>
                </a:ext>
              </a:extLst>
            </p:cNvPr>
            <p:cNvGrpSpPr/>
            <p:nvPr/>
          </p:nvGrpSpPr>
          <p:grpSpPr>
            <a:xfrm>
              <a:off x="658049" y="4605702"/>
              <a:ext cx="3709581" cy="2077901"/>
              <a:chOff x="303486" y="3020700"/>
              <a:chExt cx="3242470" cy="251523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69E5EC9-4FED-4CA4-A325-D9847973641B}"/>
                  </a:ext>
                </a:extLst>
              </p:cNvPr>
              <p:cNvGrpSpPr/>
              <p:nvPr/>
            </p:nvGrpSpPr>
            <p:grpSpPr>
              <a:xfrm>
                <a:off x="303486" y="3027920"/>
                <a:ext cx="3210423" cy="2204684"/>
                <a:chOff x="1500325" y="2391118"/>
                <a:chExt cx="2817355" cy="1785335"/>
              </a:xfrm>
            </p:grpSpPr>
            <p:sp>
              <p:nvSpPr>
                <p:cNvPr id="5" name="Cylinder 4">
                  <a:extLst>
                    <a:ext uri="{FF2B5EF4-FFF2-40B4-BE49-F238E27FC236}">
                      <a16:creationId xmlns:a16="http://schemas.microsoft.com/office/drawing/2014/main" id="{6C20CC2C-D1AF-4ED0-9765-AA11F9A8C912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" name="Cylinder 5">
                  <a:extLst>
                    <a:ext uri="{FF2B5EF4-FFF2-40B4-BE49-F238E27FC236}">
                      <a16:creationId xmlns:a16="http://schemas.microsoft.com/office/drawing/2014/main" id="{0D66FD13-2462-4234-B4F3-E0B01E70A610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7" name="Cylinder 6">
                  <a:extLst>
                    <a:ext uri="{FF2B5EF4-FFF2-40B4-BE49-F238E27FC236}">
                      <a16:creationId xmlns:a16="http://schemas.microsoft.com/office/drawing/2014/main" id="{D291D887-6C98-4B4C-BB7F-D4BF1E353BD6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9" name="Cylinder 8">
                  <a:extLst>
                    <a:ext uri="{FF2B5EF4-FFF2-40B4-BE49-F238E27FC236}">
                      <a16:creationId xmlns:a16="http://schemas.microsoft.com/office/drawing/2014/main" id="{319261FB-D200-485D-85A4-A7D6381D90B1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Cylinder 9">
                  <a:extLst>
                    <a:ext uri="{FF2B5EF4-FFF2-40B4-BE49-F238E27FC236}">
                      <a16:creationId xmlns:a16="http://schemas.microsoft.com/office/drawing/2014/main" id="{A025643E-B6FC-432D-A5A4-CC0A6DA28C96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Cylinder 13">
                  <a:extLst>
                    <a:ext uri="{FF2B5EF4-FFF2-40B4-BE49-F238E27FC236}">
                      <a16:creationId xmlns:a16="http://schemas.microsoft.com/office/drawing/2014/main" id="{F45CAAB7-DCEE-4D2F-B4D2-16BEC445BDCB}"/>
                    </a:ext>
                  </a:extLst>
                </p:cNvPr>
                <p:cNvSpPr/>
                <p:nvPr/>
              </p:nvSpPr>
              <p:spPr>
                <a:xfrm rot="10800000">
                  <a:off x="1868283" y="3364330"/>
                  <a:ext cx="177554" cy="608545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5" name="Cylinder 14">
                  <a:extLst>
                    <a:ext uri="{FF2B5EF4-FFF2-40B4-BE49-F238E27FC236}">
                      <a16:creationId xmlns:a16="http://schemas.microsoft.com/office/drawing/2014/main" id="{A098B623-F23A-461A-9E81-6FFE13A9DA47}"/>
                    </a:ext>
                  </a:extLst>
                </p:cNvPr>
                <p:cNvSpPr/>
                <p:nvPr/>
              </p:nvSpPr>
              <p:spPr>
                <a:xfrm rot="10800000">
                  <a:off x="3820828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" name="Cylinder 15">
                  <a:extLst>
                    <a:ext uri="{FF2B5EF4-FFF2-40B4-BE49-F238E27FC236}">
                      <a16:creationId xmlns:a16="http://schemas.microsoft.com/office/drawing/2014/main" id="{EC76F94A-A32B-4A71-901E-6E0E2930E5BE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" name="Cylinder 16">
                  <a:extLst>
                    <a:ext uri="{FF2B5EF4-FFF2-40B4-BE49-F238E27FC236}">
                      <a16:creationId xmlns:a16="http://schemas.microsoft.com/office/drawing/2014/main" id="{B411299E-81DF-4CBE-9893-B336A70071DA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5" name="Cylinder 24">
                  <a:extLst>
                    <a:ext uri="{FF2B5EF4-FFF2-40B4-BE49-F238E27FC236}">
                      <a16:creationId xmlns:a16="http://schemas.microsoft.com/office/drawing/2014/main" id="{AB1A31A2-2CCB-4266-900A-2D1D9D7D88F2}"/>
                    </a:ext>
                  </a:extLst>
                </p:cNvPr>
                <p:cNvSpPr/>
                <p:nvPr/>
              </p:nvSpPr>
              <p:spPr>
                <a:xfrm rot="10800000">
                  <a:off x="4143225" y="3292823"/>
                  <a:ext cx="174455" cy="773210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Cylinder 25">
                  <a:extLst>
                    <a:ext uri="{FF2B5EF4-FFF2-40B4-BE49-F238E27FC236}">
                      <a16:creationId xmlns:a16="http://schemas.microsoft.com/office/drawing/2014/main" id="{C99F1035-BAB7-461E-93AD-0ADE388D5BC9}"/>
                    </a:ext>
                  </a:extLst>
                </p:cNvPr>
                <p:cNvSpPr/>
                <p:nvPr/>
              </p:nvSpPr>
              <p:spPr>
                <a:xfrm rot="10800000">
                  <a:off x="3455195" y="3297760"/>
                  <a:ext cx="174455" cy="768276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Cylinder 26">
                  <a:extLst>
                    <a:ext uri="{FF2B5EF4-FFF2-40B4-BE49-F238E27FC236}">
                      <a16:creationId xmlns:a16="http://schemas.microsoft.com/office/drawing/2014/main" id="{59A23ED7-9648-4EFC-A067-743D3AE35AAB}"/>
                    </a:ext>
                  </a:extLst>
                </p:cNvPr>
                <p:cNvSpPr/>
                <p:nvPr/>
              </p:nvSpPr>
              <p:spPr>
                <a:xfrm rot="10800000">
                  <a:off x="2654344" y="3297760"/>
                  <a:ext cx="174455" cy="768280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8" name="Cylinder 27">
                  <a:extLst>
                    <a:ext uri="{FF2B5EF4-FFF2-40B4-BE49-F238E27FC236}">
                      <a16:creationId xmlns:a16="http://schemas.microsoft.com/office/drawing/2014/main" id="{0B2E43B9-85FF-4D35-A197-80562118C0FA}"/>
                    </a:ext>
                  </a:extLst>
                </p:cNvPr>
                <p:cNvSpPr/>
                <p:nvPr/>
              </p:nvSpPr>
              <p:spPr>
                <a:xfrm rot="10800000">
                  <a:off x="1532021" y="3431698"/>
                  <a:ext cx="172298" cy="744755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87" name="Cylinder 86">
                <a:extLst>
                  <a:ext uri="{FF2B5EF4-FFF2-40B4-BE49-F238E27FC236}">
                    <a16:creationId xmlns:a16="http://schemas.microsoft.com/office/drawing/2014/main" id="{57EAC9FA-7A74-4727-BDE6-A58F5CE812D4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8" name="Cylinder 87">
                <a:extLst>
                  <a:ext uri="{FF2B5EF4-FFF2-40B4-BE49-F238E27FC236}">
                    <a16:creationId xmlns:a16="http://schemas.microsoft.com/office/drawing/2014/main" id="{55A0D01A-4E8B-4A12-A94D-0DEFE58297D1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4" name="Cylinder 103">
                <a:extLst>
                  <a:ext uri="{FF2B5EF4-FFF2-40B4-BE49-F238E27FC236}">
                    <a16:creationId xmlns:a16="http://schemas.microsoft.com/office/drawing/2014/main" id="{3D38C7EA-19D9-4660-839C-19BEC19A65E9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12" name="Arrow: U-Turn 111">
                <a:extLst>
                  <a:ext uri="{FF2B5EF4-FFF2-40B4-BE49-F238E27FC236}">
                    <a16:creationId xmlns:a16="http://schemas.microsoft.com/office/drawing/2014/main" id="{1D4C650F-BE5A-4B62-8BFB-6BC1E521CCAE}"/>
                  </a:ext>
                </a:extLst>
              </p:cNvPr>
              <p:cNvSpPr/>
              <p:nvPr/>
            </p:nvSpPr>
            <p:spPr>
              <a:xfrm rot="10800000">
                <a:off x="356870" y="5213350"/>
                <a:ext cx="480060" cy="322580"/>
              </a:xfrm>
              <a:prstGeom prst="uturnArrow">
                <a:avLst>
                  <a:gd name="adj1" fmla="val 15299"/>
                  <a:gd name="adj2" fmla="val 25000"/>
                  <a:gd name="adj3" fmla="val 16045"/>
                  <a:gd name="adj4" fmla="val 43750"/>
                  <a:gd name="adj5" fmla="val 91418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B07F9A4-3912-4077-9FD4-07DA7E2FC94A}"/>
                </a:ext>
              </a:extLst>
            </p:cNvPr>
            <p:cNvSpPr txBox="1"/>
            <p:nvPr/>
          </p:nvSpPr>
          <p:spPr>
            <a:xfrm>
              <a:off x="690666" y="5943404"/>
              <a:ext cx="37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B     A         A      B         A      B       A     B</a:t>
              </a:r>
            </a:p>
          </p:txBody>
        </p: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AC1196A7-2D14-4509-B1C6-688E0EC27B54}"/>
                </a:ext>
              </a:extLst>
            </p:cNvPr>
            <p:cNvCxnSpPr>
              <a:cxnSpLocks/>
            </p:cNvCxnSpPr>
            <p:nvPr/>
          </p:nvCxnSpPr>
          <p:spPr>
            <a:xfrm>
              <a:off x="613410" y="6320369"/>
              <a:ext cx="44843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BE2863BA-142E-4DF3-817B-EE15BDDBEE8B}"/>
              </a:ext>
            </a:extLst>
          </p:cNvPr>
          <p:cNvGrpSpPr/>
          <p:nvPr/>
        </p:nvGrpSpPr>
        <p:grpSpPr>
          <a:xfrm>
            <a:off x="7454847" y="4534677"/>
            <a:ext cx="4189757" cy="1955073"/>
            <a:chOff x="8052007" y="4534677"/>
            <a:chExt cx="3974258" cy="1955073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29FF1E7-7104-4EB0-995A-0D6E2A2A8452}"/>
                </a:ext>
              </a:extLst>
            </p:cNvPr>
            <p:cNvGrpSpPr/>
            <p:nvPr/>
          </p:nvGrpSpPr>
          <p:grpSpPr>
            <a:xfrm>
              <a:off x="8411165" y="4534677"/>
              <a:ext cx="3324042" cy="1955073"/>
              <a:chOff x="303486" y="3013793"/>
              <a:chExt cx="3242470" cy="2210518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F0571B0F-4F7B-4FF3-AF04-7210CD1C24D0}"/>
                  </a:ext>
                </a:extLst>
              </p:cNvPr>
              <p:cNvGrpSpPr/>
              <p:nvPr/>
            </p:nvGrpSpPr>
            <p:grpSpPr>
              <a:xfrm>
                <a:off x="303486" y="3013793"/>
                <a:ext cx="3210423" cy="2210518"/>
                <a:chOff x="1500325" y="2379679"/>
                <a:chExt cx="2817355" cy="1790060"/>
              </a:xfrm>
            </p:grpSpPr>
            <p:sp>
              <p:nvSpPr>
                <p:cNvPr id="164" name="Cylinder 163">
                  <a:extLst>
                    <a:ext uri="{FF2B5EF4-FFF2-40B4-BE49-F238E27FC236}">
                      <a16:creationId xmlns:a16="http://schemas.microsoft.com/office/drawing/2014/main" id="{6F8E879D-D3A2-423C-9E33-CB583118ABA5}"/>
                    </a:ext>
                  </a:extLst>
                </p:cNvPr>
                <p:cNvSpPr/>
                <p:nvPr/>
              </p:nvSpPr>
              <p:spPr>
                <a:xfrm rot="10800000">
                  <a:off x="1500325" y="2398851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5" name="Cylinder 164">
                  <a:extLst>
                    <a:ext uri="{FF2B5EF4-FFF2-40B4-BE49-F238E27FC236}">
                      <a16:creationId xmlns:a16="http://schemas.microsoft.com/office/drawing/2014/main" id="{D9505BC5-DC56-42F2-8D34-DD155A976444}"/>
                    </a:ext>
                  </a:extLst>
                </p:cNvPr>
                <p:cNvSpPr/>
                <p:nvPr/>
              </p:nvSpPr>
              <p:spPr>
                <a:xfrm rot="10800000">
                  <a:off x="1839160" y="2395557"/>
                  <a:ext cx="230819" cy="1324107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6" name="Cylinder 165">
                  <a:extLst>
                    <a:ext uri="{FF2B5EF4-FFF2-40B4-BE49-F238E27FC236}">
                      <a16:creationId xmlns:a16="http://schemas.microsoft.com/office/drawing/2014/main" id="{87924CCB-3403-4E1F-BD80-7FD27C5D48BA}"/>
                    </a:ext>
                  </a:extLst>
                </p:cNvPr>
                <p:cNvSpPr/>
                <p:nvPr/>
              </p:nvSpPr>
              <p:spPr>
                <a:xfrm rot="10800000">
                  <a:off x="2286746" y="2394980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/>
                    <a:t>0</a:t>
                  </a:r>
                </a:p>
              </p:txBody>
            </p:sp>
            <p:sp>
              <p:nvSpPr>
                <p:cNvPr id="167" name="Cylinder 166">
                  <a:extLst>
                    <a:ext uri="{FF2B5EF4-FFF2-40B4-BE49-F238E27FC236}">
                      <a16:creationId xmlns:a16="http://schemas.microsoft.com/office/drawing/2014/main" id="{BF53AD6E-D155-40F9-AEAA-FEEF2392D906}"/>
                    </a:ext>
                  </a:extLst>
                </p:cNvPr>
                <p:cNvSpPr/>
                <p:nvPr/>
              </p:nvSpPr>
              <p:spPr>
                <a:xfrm rot="10800000">
                  <a:off x="3077473" y="2391118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68" name="Cylinder 167">
                  <a:extLst>
                    <a:ext uri="{FF2B5EF4-FFF2-40B4-BE49-F238E27FC236}">
                      <a16:creationId xmlns:a16="http://schemas.microsoft.com/office/drawing/2014/main" id="{D7A12485-37BE-4232-899F-A0CDAD334BF9}"/>
                    </a:ext>
                  </a:extLst>
                </p:cNvPr>
                <p:cNvSpPr/>
                <p:nvPr/>
              </p:nvSpPr>
              <p:spPr>
                <a:xfrm rot="10800000">
                  <a:off x="3798163" y="2392602"/>
                  <a:ext cx="230819" cy="1376040"/>
                </a:xfrm>
                <a:prstGeom prst="ca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0" name="Cylinder 169">
                  <a:extLst>
                    <a:ext uri="{FF2B5EF4-FFF2-40B4-BE49-F238E27FC236}">
                      <a16:creationId xmlns:a16="http://schemas.microsoft.com/office/drawing/2014/main" id="{D37EC220-F939-4B0C-9532-BFFE40E38EBE}"/>
                    </a:ext>
                  </a:extLst>
                </p:cNvPr>
                <p:cNvSpPr/>
                <p:nvPr/>
              </p:nvSpPr>
              <p:spPr>
                <a:xfrm rot="10800000">
                  <a:off x="3828815" y="3425063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1" name="Cylinder 170">
                  <a:extLst>
                    <a:ext uri="{FF2B5EF4-FFF2-40B4-BE49-F238E27FC236}">
                      <a16:creationId xmlns:a16="http://schemas.microsoft.com/office/drawing/2014/main" id="{F8E43FF4-A442-4420-8113-B2461C843DBD}"/>
                    </a:ext>
                  </a:extLst>
                </p:cNvPr>
                <p:cNvSpPr/>
                <p:nvPr/>
              </p:nvSpPr>
              <p:spPr>
                <a:xfrm rot="10800000">
                  <a:off x="3129849" y="3426846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2" name="Cylinder 171">
                  <a:extLst>
                    <a:ext uri="{FF2B5EF4-FFF2-40B4-BE49-F238E27FC236}">
                      <a16:creationId xmlns:a16="http://schemas.microsoft.com/office/drawing/2014/main" id="{23E20EEB-F09D-479A-80C2-7241C8C31929}"/>
                    </a:ext>
                  </a:extLst>
                </p:cNvPr>
                <p:cNvSpPr/>
                <p:nvPr/>
              </p:nvSpPr>
              <p:spPr>
                <a:xfrm rot="10800000">
                  <a:off x="2312914" y="3426268"/>
                  <a:ext cx="177554" cy="63919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cxnSp>
              <p:nvCxnSpPr>
                <p:cNvPr id="173" name="Connector: Elbow 172">
                  <a:extLst>
                    <a:ext uri="{FF2B5EF4-FFF2-40B4-BE49-F238E27FC236}">
                      <a16:creationId xmlns:a16="http://schemas.microsoft.com/office/drawing/2014/main" id="{DD8A294E-6980-4628-B21C-F1A48296AF36}"/>
                    </a:ext>
                  </a:extLst>
                </p:cNvPr>
                <p:cNvCxnSpPr>
                  <a:cxnSpLocks/>
                  <a:stCxn id="164" idx="3"/>
                  <a:endCxn id="166" idx="3"/>
                </p:cNvCxnSpPr>
                <p:nvPr/>
              </p:nvCxnSpPr>
              <p:spPr>
                <a:xfrm rot="5400000" flipH="1" flipV="1">
                  <a:off x="2007009" y="2003705"/>
                  <a:ext cx="3871" cy="786421"/>
                </a:xfrm>
                <a:prstGeom prst="bentConnector3">
                  <a:avLst>
                    <a:gd name="adj1" fmla="val 594518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nector: Elbow 173">
                  <a:extLst>
                    <a:ext uri="{FF2B5EF4-FFF2-40B4-BE49-F238E27FC236}">
                      <a16:creationId xmlns:a16="http://schemas.microsoft.com/office/drawing/2014/main" id="{DC85A31D-7304-407C-BED0-7C891B9B335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794978" y="2007905"/>
                  <a:ext cx="5928" cy="784192"/>
                </a:xfrm>
                <a:prstGeom prst="bentConnector3">
                  <a:avLst>
                    <a:gd name="adj1" fmla="val 3956275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or: Elbow 174">
                  <a:extLst>
                    <a:ext uri="{FF2B5EF4-FFF2-40B4-BE49-F238E27FC236}">
                      <a16:creationId xmlns:a16="http://schemas.microsoft.com/office/drawing/2014/main" id="{4BE4B7F9-7A10-4AE0-9FF1-507895549811}"/>
                    </a:ext>
                  </a:extLst>
                </p:cNvPr>
                <p:cNvCxnSpPr>
                  <a:cxnSpLocks/>
                  <a:stCxn id="167" idx="3"/>
                  <a:endCxn id="168" idx="3"/>
                </p:cNvCxnSpPr>
                <p:nvPr/>
              </p:nvCxnSpPr>
              <p:spPr>
                <a:xfrm rot="16200000" flipH="1">
                  <a:off x="3552485" y="2031515"/>
                  <a:ext cx="1484" cy="720690"/>
                </a:xfrm>
                <a:prstGeom prst="bentConnector3">
                  <a:avLst>
                    <a:gd name="adj1" fmla="val -15104201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onnector: Elbow 175">
                  <a:extLst>
                    <a:ext uri="{FF2B5EF4-FFF2-40B4-BE49-F238E27FC236}">
                      <a16:creationId xmlns:a16="http://schemas.microsoft.com/office/drawing/2014/main" id="{3E352895-BED4-4F1B-B0FA-57CEA1197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31132" y="1997674"/>
                  <a:ext cx="5928" cy="784192"/>
                </a:xfrm>
                <a:prstGeom prst="bentConnector3">
                  <a:avLst>
                    <a:gd name="adj1" fmla="val 98175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ctor: Elbow 176">
                  <a:extLst>
                    <a:ext uri="{FF2B5EF4-FFF2-40B4-BE49-F238E27FC236}">
                      <a16:creationId xmlns:a16="http://schemas.microsoft.com/office/drawing/2014/main" id="{EA6B9DD9-B795-424D-9944-B992D59BA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3129567" y="1990547"/>
                  <a:ext cx="5928" cy="784192"/>
                </a:xfrm>
                <a:prstGeom prst="bentConnector3">
                  <a:avLst>
                    <a:gd name="adj1" fmla="val 9682254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or: Elbow 177">
                  <a:extLst>
                    <a:ext uri="{FF2B5EF4-FFF2-40B4-BE49-F238E27FC236}">
                      <a16:creationId xmlns:a16="http://schemas.microsoft.com/office/drawing/2014/main" id="{B4AB588B-8F38-4237-AA71-B2B54E4023CF}"/>
                    </a:ext>
                  </a:extLst>
                </p:cNvPr>
                <p:cNvCxnSpPr>
                  <a:cxnSpLocks/>
                  <a:stCxn id="159" idx="3"/>
                  <a:endCxn id="160" idx="3"/>
                </p:cNvCxnSpPr>
                <p:nvPr/>
              </p:nvCxnSpPr>
              <p:spPr>
                <a:xfrm rot="16200000" flipH="1">
                  <a:off x="3883868" y="2040803"/>
                  <a:ext cx="2057" cy="690995"/>
                </a:xfrm>
                <a:prstGeom prst="bentConnector3">
                  <a:avLst>
                    <a:gd name="adj1" fmla="val -27800000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Cylinder 178">
                  <a:extLst>
                    <a:ext uri="{FF2B5EF4-FFF2-40B4-BE49-F238E27FC236}">
                      <a16:creationId xmlns:a16="http://schemas.microsoft.com/office/drawing/2014/main" id="{335679FD-162A-4CD1-AB12-7AD064FA1DBD}"/>
                    </a:ext>
                  </a:extLst>
                </p:cNvPr>
                <p:cNvSpPr/>
                <p:nvPr/>
              </p:nvSpPr>
              <p:spPr>
                <a:xfrm rot="10800000">
                  <a:off x="4143225" y="3431700"/>
                  <a:ext cx="174455" cy="634333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0" name="Cylinder 179">
                  <a:extLst>
                    <a:ext uri="{FF2B5EF4-FFF2-40B4-BE49-F238E27FC236}">
                      <a16:creationId xmlns:a16="http://schemas.microsoft.com/office/drawing/2014/main" id="{C625B1DD-B96D-48BC-991D-3A8D7D7ED426}"/>
                    </a:ext>
                  </a:extLst>
                </p:cNvPr>
                <p:cNvSpPr/>
                <p:nvPr/>
              </p:nvSpPr>
              <p:spPr>
                <a:xfrm rot="10800000">
                  <a:off x="3455195" y="3427586"/>
                  <a:ext cx="174455" cy="638449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1" name="Cylinder 180">
                  <a:extLst>
                    <a:ext uri="{FF2B5EF4-FFF2-40B4-BE49-F238E27FC236}">
                      <a16:creationId xmlns:a16="http://schemas.microsoft.com/office/drawing/2014/main" id="{FD83CFEF-7F75-4914-8181-99CAD3141ECA}"/>
                    </a:ext>
                  </a:extLst>
                </p:cNvPr>
                <p:cNvSpPr/>
                <p:nvPr/>
              </p:nvSpPr>
              <p:spPr>
                <a:xfrm rot="10800000">
                  <a:off x="2654344" y="3435814"/>
                  <a:ext cx="174455" cy="630226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2" name="Cylinder 181">
                  <a:extLst>
                    <a:ext uri="{FF2B5EF4-FFF2-40B4-BE49-F238E27FC236}">
                      <a16:creationId xmlns:a16="http://schemas.microsoft.com/office/drawing/2014/main" id="{CF973760-0837-4DBB-8EFD-E4EE68057458}"/>
                    </a:ext>
                  </a:extLst>
                </p:cNvPr>
                <p:cNvSpPr/>
                <p:nvPr/>
              </p:nvSpPr>
              <p:spPr>
                <a:xfrm rot="10800000">
                  <a:off x="1532021" y="3431699"/>
                  <a:ext cx="176756" cy="738040"/>
                </a:xfrm>
                <a:prstGeom prst="can">
                  <a:avLst>
                    <a:gd name="adj" fmla="val 30266"/>
                  </a:avLst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158" name="Cylinder 157">
                <a:extLst>
                  <a:ext uri="{FF2B5EF4-FFF2-40B4-BE49-F238E27FC236}">
                    <a16:creationId xmlns:a16="http://schemas.microsoft.com/office/drawing/2014/main" id="{5D04AF9C-90CB-47EA-AA62-1474A67CDE2F}"/>
                  </a:ext>
                </a:extLst>
              </p:cNvPr>
              <p:cNvSpPr/>
              <p:nvPr/>
            </p:nvSpPr>
            <p:spPr>
              <a:xfrm rot="10800000">
                <a:off x="1583674" y="302832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59" name="Cylinder 158">
                <a:extLst>
                  <a:ext uri="{FF2B5EF4-FFF2-40B4-BE49-F238E27FC236}">
                    <a16:creationId xmlns:a16="http://schemas.microsoft.com/office/drawing/2014/main" id="{BFD2EE7C-0A8E-47B4-8DE3-C65D30298198}"/>
                  </a:ext>
                </a:extLst>
              </p:cNvPr>
              <p:cNvSpPr/>
              <p:nvPr/>
            </p:nvSpPr>
            <p:spPr>
              <a:xfrm rot="10800000">
                <a:off x="2495534" y="302070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0" name="Cylinder 159">
                <a:extLst>
                  <a:ext uri="{FF2B5EF4-FFF2-40B4-BE49-F238E27FC236}">
                    <a16:creationId xmlns:a16="http://schemas.microsoft.com/office/drawing/2014/main" id="{095EE602-9D0E-4417-AC06-531AB4AA371D}"/>
                  </a:ext>
                </a:extLst>
              </p:cNvPr>
              <p:cNvSpPr/>
              <p:nvPr/>
            </p:nvSpPr>
            <p:spPr>
              <a:xfrm rot="10800000">
                <a:off x="3282934" y="3023240"/>
                <a:ext cx="263022" cy="1635120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1" name="Arrow: Curved Down 160">
                <a:extLst>
                  <a:ext uri="{FF2B5EF4-FFF2-40B4-BE49-F238E27FC236}">
                    <a16:creationId xmlns:a16="http://schemas.microsoft.com/office/drawing/2014/main" id="{485B0468-0B57-4789-A50E-B2EC715E450E}"/>
                  </a:ext>
                </a:extLst>
              </p:cNvPr>
              <p:cNvSpPr/>
              <p:nvPr/>
            </p:nvSpPr>
            <p:spPr>
              <a:xfrm>
                <a:off x="398780" y="4137660"/>
                <a:ext cx="454660" cy="162560"/>
              </a:xfrm>
              <a:prstGeom prst="curvedDownArrow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1" name="Cylinder 210">
              <a:extLst>
                <a:ext uri="{FF2B5EF4-FFF2-40B4-BE49-F238E27FC236}">
                  <a16:creationId xmlns:a16="http://schemas.microsoft.com/office/drawing/2014/main" id="{832F236B-37EB-4B87-BB11-1D8F5FC025D3}"/>
                </a:ext>
              </a:extLst>
            </p:cNvPr>
            <p:cNvSpPr/>
            <p:nvPr/>
          </p:nvSpPr>
          <p:spPr>
            <a:xfrm rot="10800000">
              <a:off x="8840984" y="5596085"/>
              <a:ext cx="196336" cy="78232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95A120F0-63F3-447F-87B5-7D977C77B977}"/>
                </a:ext>
              </a:extLst>
            </p:cNvPr>
            <p:cNvSpPr txBox="1"/>
            <p:nvPr/>
          </p:nvSpPr>
          <p:spPr>
            <a:xfrm>
              <a:off x="8052007" y="5974801"/>
              <a:ext cx="378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       B     B         A      B        A     B       A    B</a:t>
              </a:r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228E6AC1-B3D4-4C55-8CF7-CB05DF3E1261}"/>
                </a:ext>
              </a:extLst>
            </p:cNvPr>
            <p:cNvCxnSpPr>
              <a:cxnSpLocks/>
            </p:cNvCxnSpPr>
            <p:nvPr/>
          </p:nvCxnSpPr>
          <p:spPr>
            <a:xfrm>
              <a:off x="8263890" y="6378406"/>
              <a:ext cx="37623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Arrow: U-Turn 261">
            <a:extLst>
              <a:ext uri="{FF2B5EF4-FFF2-40B4-BE49-F238E27FC236}">
                <a16:creationId xmlns:a16="http://schemas.microsoft.com/office/drawing/2014/main" id="{4B589BF1-6313-49BE-9366-692D3283EE4B}"/>
              </a:ext>
            </a:extLst>
          </p:cNvPr>
          <p:cNvSpPr/>
          <p:nvPr/>
        </p:nvSpPr>
        <p:spPr>
          <a:xfrm>
            <a:off x="784860" y="5346500"/>
            <a:ext cx="525780" cy="265630"/>
          </a:xfrm>
          <a:prstGeom prst="uturnArrow">
            <a:avLst>
              <a:gd name="adj1" fmla="val 16733"/>
              <a:gd name="adj2" fmla="val 25000"/>
              <a:gd name="adj3" fmla="val 32952"/>
              <a:gd name="adj4" fmla="val 43750"/>
              <a:gd name="adj5" fmla="val 9141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64" name="Multiplication Sign 263">
            <a:extLst>
              <a:ext uri="{FF2B5EF4-FFF2-40B4-BE49-F238E27FC236}">
                <a16:creationId xmlns:a16="http://schemas.microsoft.com/office/drawing/2014/main" id="{6F679A6E-9EF2-4C14-BC1B-A42F876C8597}"/>
              </a:ext>
            </a:extLst>
          </p:cNvPr>
          <p:cNvSpPr/>
          <p:nvPr/>
        </p:nvSpPr>
        <p:spPr>
          <a:xfrm>
            <a:off x="1073017" y="4917229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5" name="Multiplication Sign 264">
            <a:extLst>
              <a:ext uri="{FF2B5EF4-FFF2-40B4-BE49-F238E27FC236}">
                <a16:creationId xmlns:a16="http://schemas.microsoft.com/office/drawing/2014/main" id="{E2D90112-3DB7-4155-82C9-545AEE8BF537}"/>
              </a:ext>
            </a:extLst>
          </p:cNvPr>
          <p:cNvSpPr/>
          <p:nvPr/>
        </p:nvSpPr>
        <p:spPr>
          <a:xfrm>
            <a:off x="637582" y="4929664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6" name="Multiplication Sign 265">
            <a:extLst>
              <a:ext uri="{FF2B5EF4-FFF2-40B4-BE49-F238E27FC236}">
                <a16:creationId xmlns:a16="http://schemas.microsoft.com/office/drawing/2014/main" id="{46814E76-D606-40AC-ABAC-D3B7FDA56498}"/>
              </a:ext>
            </a:extLst>
          </p:cNvPr>
          <p:cNvSpPr/>
          <p:nvPr/>
        </p:nvSpPr>
        <p:spPr>
          <a:xfrm>
            <a:off x="8178373" y="1832114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7" name="Multiplication Sign 266">
            <a:extLst>
              <a:ext uri="{FF2B5EF4-FFF2-40B4-BE49-F238E27FC236}">
                <a16:creationId xmlns:a16="http://schemas.microsoft.com/office/drawing/2014/main" id="{615B0BFA-F608-41F4-B787-6960D37F3796}"/>
              </a:ext>
            </a:extLst>
          </p:cNvPr>
          <p:cNvSpPr/>
          <p:nvPr/>
        </p:nvSpPr>
        <p:spPr>
          <a:xfrm>
            <a:off x="7806606" y="4960773"/>
            <a:ext cx="345233" cy="32657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70" name="Picture 4" descr="Tick For Powerpoint - ClipArt Best">
            <a:extLst>
              <a:ext uri="{FF2B5EF4-FFF2-40B4-BE49-F238E27FC236}">
                <a16:creationId xmlns:a16="http://schemas.microsoft.com/office/drawing/2014/main" id="{9E65E27C-3508-4333-AD3F-02E6A60E7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2371" r="20347" b="15361"/>
          <a:stretch/>
        </p:blipFill>
        <p:spPr bwMode="auto">
          <a:xfrm>
            <a:off x="7877531" y="1800860"/>
            <a:ext cx="22860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4" descr="Tick For Powerpoint - ClipArt Best">
            <a:extLst>
              <a:ext uri="{FF2B5EF4-FFF2-40B4-BE49-F238E27FC236}">
                <a16:creationId xmlns:a16="http://schemas.microsoft.com/office/drawing/2014/main" id="{09AECD49-97FE-4E34-A9BD-3B2F1041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2371" r="20347" b="15361"/>
          <a:stretch/>
        </p:blipFill>
        <p:spPr bwMode="auto">
          <a:xfrm>
            <a:off x="8267700" y="5044440"/>
            <a:ext cx="22860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Arrow: Left 273">
            <a:extLst>
              <a:ext uri="{FF2B5EF4-FFF2-40B4-BE49-F238E27FC236}">
                <a16:creationId xmlns:a16="http://schemas.microsoft.com/office/drawing/2014/main" id="{B653A538-A5ED-4D4B-965B-364ABBFD24F6}"/>
              </a:ext>
            </a:extLst>
          </p:cNvPr>
          <p:cNvSpPr/>
          <p:nvPr/>
        </p:nvSpPr>
        <p:spPr>
          <a:xfrm>
            <a:off x="7079086" y="2509520"/>
            <a:ext cx="670560" cy="32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47C5880-F132-4789-A26B-53EA71BAF97F}"/>
              </a:ext>
            </a:extLst>
          </p:cNvPr>
          <p:cNvSpPr txBox="1"/>
          <p:nvPr/>
        </p:nvSpPr>
        <p:spPr>
          <a:xfrm>
            <a:off x="4441372" y="2518851"/>
            <a:ext cx="26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Exhaust bush error conditon-1</a:t>
            </a:r>
          </a:p>
          <a:p>
            <a:endParaRPr lang="en-IN" sz="1600" dirty="0"/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D043C3C6-6948-4B70-8573-0C497445C220}"/>
              </a:ext>
            </a:extLst>
          </p:cNvPr>
          <p:cNvSpPr txBox="1"/>
          <p:nvPr/>
        </p:nvSpPr>
        <p:spPr>
          <a:xfrm>
            <a:off x="5008669" y="4809463"/>
            <a:ext cx="276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Intake &amp; exhaust bush error  condition -2</a:t>
            </a:r>
          </a:p>
          <a:p>
            <a:endParaRPr lang="en-IN" sz="1600" dirty="0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B84D5245-4BD8-48D6-B574-A429D3C4332F}"/>
              </a:ext>
            </a:extLst>
          </p:cNvPr>
          <p:cNvSpPr txBox="1"/>
          <p:nvPr/>
        </p:nvSpPr>
        <p:spPr>
          <a:xfrm>
            <a:off x="5647978" y="5677215"/>
            <a:ext cx="163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Intake bush error condition -3</a:t>
            </a:r>
          </a:p>
          <a:p>
            <a:endParaRPr lang="en-IN" sz="1600" dirty="0"/>
          </a:p>
        </p:txBody>
      </p:sp>
      <p:sp>
        <p:nvSpPr>
          <p:cNvPr id="279" name="Arrow: Right 278">
            <a:extLst>
              <a:ext uri="{FF2B5EF4-FFF2-40B4-BE49-F238E27FC236}">
                <a16:creationId xmlns:a16="http://schemas.microsoft.com/office/drawing/2014/main" id="{ACB80C17-6012-4434-92BA-D70169AC9BD2}"/>
              </a:ext>
            </a:extLst>
          </p:cNvPr>
          <p:cNvSpPr/>
          <p:nvPr/>
        </p:nvSpPr>
        <p:spPr>
          <a:xfrm>
            <a:off x="4401714" y="4890948"/>
            <a:ext cx="640080" cy="373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0" name="Arrow: Left 279">
            <a:extLst>
              <a:ext uri="{FF2B5EF4-FFF2-40B4-BE49-F238E27FC236}">
                <a16:creationId xmlns:a16="http://schemas.microsoft.com/office/drawing/2014/main" id="{2DC94161-E971-4CFE-9935-E815EFDAB945}"/>
              </a:ext>
            </a:extLst>
          </p:cNvPr>
          <p:cNvSpPr/>
          <p:nvPr/>
        </p:nvSpPr>
        <p:spPr>
          <a:xfrm>
            <a:off x="7059542" y="5899438"/>
            <a:ext cx="670560" cy="32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86" name="Connector: Elbow 285">
            <a:extLst>
              <a:ext uri="{FF2B5EF4-FFF2-40B4-BE49-F238E27FC236}">
                <a16:creationId xmlns:a16="http://schemas.microsoft.com/office/drawing/2014/main" id="{F2B69F8F-C3C8-4A21-B4B0-DB62E6B6CB3F}"/>
              </a:ext>
            </a:extLst>
          </p:cNvPr>
          <p:cNvCxnSpPr>
            <a:cxnSpLocks/>
            <a:stCxn id="6" idx="3"/>
            <a:endCxn id="87" idx="3"/>
          </p:cNvCxnSpPr>
          <p:nvPr/>
        </p:nvCxnSpPr>
        <p:spPr>
          <a:xfrm rot="5400000" flipH="1" flipV="1">
            <a:off x="1759577" y="4102657"/>
            <a:ext cx="4199" cy="1022881"/>
          </a:xfrm>
          <a:prstGeom prst="bentConnector3">
            <a:avLst>
              <a:gd name="adj1" fmla="val 14254799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nector: Elbow 288">
            <a:extLst>
              <a:ext uri="{FF2B5EF4-FFF2-40B4-BE49-F238E27FC236}">
                <a16:creationId xmlns:a16="http://schemas.microsoft.com/office/drawing/2014/main" id="{9B242F34-D0CF-44B8-B233-FA5055EE3D91}"/>
              </a:ext>
            </a:extLst>
          </p:cNvPr>
          <p:cNvCxnSpPr>
            <a:cxnSpLocks/>
            <a:stCxn id="87" idx="3"/>
            <a:endCxn id="88" idx="3"/>
          </p:cNvCxnSpPr>
          <p:nvPr/>
        </p:nvCxnSpPr>
        <p:spPr>
          <a:xfrm rot="5400000" flipH="1" flipV="1">
            <a:off x="2791581" y="4087239"/>
            <a:ext cx="6295" cy="1043223"/>
          </a:xfrm>
          <a:prstGeom prst="bentConnector3">
            <a:avLst>
              <a:gd name="adj1" fmla="val 9380381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Connector: Elbow 292">
            <a:extLst>
              <a:ext uri="{FF2B5EF4-FFF2-40B4-BE49-F238E27FC236}">
                <a16:creationId xmlns:a16="http://schemas.microsoft.com/office/drawing/2014/main" id="{E877AF7D-A8FC-4A79-9563-0DD8959262DA}"/>
              </a:ext>
            </a:extLst>
          </p:cNvPr>
          <p:cNvCxnSpPr>
            <a:cxnSpLocks/>
            <a:stCxn id="88" idx="3"/>
            <a:endCxn id="104" idx="3"/>
          </p:cNvCxnSpPr>
          <p:nvPr/>
        </p:nvCxnSpPr>
        <p:spPr>
          <a:xfrm rot="16200000" flipH="1">
            <a:off x="3765707" y="4156335"/>
            <a:ext cx="2098" cy="900833"/>
          </a:xfrm>
          <a:prstGeom prst="bentConnector3">
            <a:avLst>
              <a:gd name="adj1" fmla="val -27845615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or: Elbow 301">
            <a:extLst>
              <a:ext uri="{FF2B5EF4-FFF2-40B4-BE49-F238E27FC236}">
                <a16:creationId xmlns:a16="http://schemas.microsoft.com/office/drawing/2014/main" id="{54B5283A-9CDF-4639-8BC0-C4CCF893214C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5400000" flipH="1" flipV="1">
            <a:off x="1319150" y="4104963"/>
            <a:ext cx="3949" cy="1025238"/>
          </a:xfrm>
          <a:prstGeom prst="bentConnector3">
            <a:avLst>
              <a:gd name="adj1" fmla="val 588880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or: Elbow 303">
            <a:extLst>
              <a:ext uri="{FF2B5EF4-FFF2-40B4-BE49-F238E27FC236}">
                <a16:creationId xmlns:a16="http://schemas.microsoft.com/office/drawing/2014/main" id="{4363BD01-4132-4D15-9B44-2A46F03BA5BC}"/>
              </a:ext>
            </a:extLst>
          </p:cNvPr>
          <p:cNvCxnSpPr>
            <a:stCxn id="7" idx="3"/>
            <a:endCxn id="9" idx="3"/>
          </p:cNvCxnSpPr>
          <p:nvPr/>
        </p:nvCxnSpPr>
        <p:spPr>
          <a:xfrm rot="5400000" flipH="1" flipV="1">
            <a:off x="2347198" y="4098212"/>
            <a:ext cx="3940" cy="1030851"/>
          </a:xfrm>
          <a:prstGeom prst="bentConnector3">
            <a:avLst>
              <a:gd name="adj1" fmla="val 590203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nector: Elbow 308">
            <a:extLst>
              <a:ext uri="{FF2B5EF4-FFF2-40B4-BE49-F238E27FC236}">
                <a16:creationId xmlns:a16="http://schemas.microsoft.com/office/drawing/2014/main" id="{75CCA4D6-60AF-4469-A46A-35D6A7395780}"/>
              </a:ext>
            </a:extLst>
          </p:cNvPr>
          <p:cNvCxnSpPr>
            <a:stCxn id="9" idx="3"/>
            <a:endCxn id="10" idx="3"/>
          </p:cNvCxnSpPr>
          <p:nvPr/>
        </p:nvCxnSpPr>
        <p:spPr>
          <a:xfrm rot="16200000" flipH="1">
            <a:off x="3333610" y="4142651"/>
            <a:ext cx="1514" cy="939546"/>
          </a:xfrm>
          <a:prstGeom prst="bentConnector3">
            <a:avLst>
              <a:gd name="adj1" fmla="val -1509907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4035" y="0"/>
            <a:ext cx="585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Intake &amp; Exhaust valve guide pressing conditions :</a:t>
            </a:r>
            <a:endParaRPr lang="en-US" sz="2000" b="1" dirty="0"/>
          </a:p>
        </p:txBody>
      </p:sp>
      <p:sp>
        <p:nvSpPr>
          <p:cNvPr id="129" name="Rectangle 128"/>
          <p:cNvSpPr/>
          <p:nvPr/>
        </p:nvSpPr>
        <p:spPr>
          <a:xfrm>
            <a:off x="4401714" y="417916"/>
            <a:ext cx="7470245" cy="333550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36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6477</TotalTime>
  <Words>396</Words>
  <Application>Microsoft Office PowerPoint</Application>
  <PresentationFormat>Widescreen</PresentationFormat>
  <Paragraphs>108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游ゴシック</vt:lpstr>
      <vt:lpstr>Arial</vt:lpstr>
      <vt:lpstr>Arial Black</vt:lpstr>
      <vt:lpstr>Calibri</vt:lpstr>
      <vt:lpstr>Calibri Light</vt:lpstr>
      <vt:lpstr>CordiaUPC</vt:lpstr>
      <vt:lpstr>Meiryo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madhan</dc:creator>
  <cp:lastModifiedBy>Karthik </cp:lastModifiedBy>
  <cp:revision>85</cp:revision>
  <dcterms:created xsi:type="dcterms:W3CDTF">2021-09-02T05:00:16Z</dcterms:created>
  <dcterms:modified xsi:type="dcterms:W3CDTF">2022-03-29T16:24:27Z</dcterms:modified>
</cp:coreProperties>
</file>