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4"/>
  </p:sldMasterIdLst>
  <p:notesMasterIdLst>
    <p:notesMasterId r:id="rId9"/>
  </p:notesMasterIdLst>
  <p:sldIdLst>
    <p:sldId id="256" r:id="rId5"/>
    <p:sldId id="263" r:id="rId6"/>
    <p:sldId id="264" r:id="rId7"/>
    <p:sldId id="262" r:id="rId8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ert Lachner" userId="ed6b54ba-564a-42b5-b3a1-069c4a902e9c" providerId="ADAL" clId="{C3996839-CF25-47D7-BB7A-1AED9B4F1873}"/>
    <pc:docChg chg="custSel modSld">
      <pc:chgData name="Hubert Lachner" userId="ed6b54ba-564a-42b5-b3a1-069c4a902e9c" providerId="ADAL" clId="{C3996839-CF25-47D7-BB7A-1AED9B4F1873}" dt="2022-04-04T12:51:09.655" v="366" actId="20577"/>
      <pc:docMkLst>
        <pc:docMk/>
      </pc:docMkLst>
      <pc:sldChg chg="modSp mod">
        <pc:chgData name="Hubert Lachner" userId="ed6b54ba-564a-42b5-b3a1-069c4a902e9c" providerId="ADAL" clId="{C3996839-CF25-47D7-BB7A-1AED9B4F1873}" dt="2022-03-31T07:23:05.905" v="344" actId="20577"/>
        <pc:sldMkLst>
          <pc:docMk/>
          <pc:sldMk cId="170950053" sldId="263"/>
        </pc:sldMkLst>
        <pc:spChg chg="mod">
          <ac:chgData name="Hubert Lachner" userId="ed6b54ba-564a-42b5-b3a1-069c4a902e9c" providerId="ADAL" clId="{C3996839-CF25-47D7-BB7A-1AED9B4F1873}" dt="2022-03-31T07:15:55.337" v="3" actId="20577"/>
          <ac:spMkLst>
            <pc:docMk/>
            <pc:sldMk cId="170950053" sldId="263"/>
            <ac:spMk id="10" creationId="{00000000-0000-0000-0000-000000000000}"/>
          </ac:spMkLst>
        </pc:spChg>
        <pc:spChg chg="mod">
          <ac:chgData name="Hubert Lachner" userId="ed6b54ba-564a-42b5-b3a1-069c4a902e9c" providerId="ADAL" clId="{C3996839-CF25-47D7-BB7A-1AED9B4F1873}" dt="2022-03-31T07:23:05.905" v="344" actId="20577"/>
          <ac:spMkLst>
            <pc:docMk/>
            <pc:sldMk cId="170950053" sldId="263"/>
            <ac:spMk id="11" creationId="{F30109B1-E5CA-4974-A9E9-06E75BE77F74}"/>
          </ac:spMkLst>
        </pc:spChg>
      </pc:sldChg>
      <pc:sldChg chg="modSp mod">
        <pc:chgData name="Hubert Lachner" userId="ed6b54ba-564a-42b5-b3a1-069c4a902e9c" providerId="ADAL" clId="{C3996839-CF25-47D7-BB7A-1AED9B4F1873}" dt="2022-04-04T12:51:09.655" v="366" actId="20577"/>
        <pc:sldMkLst>
          <pc:docMk/>
          <pc:sldMk cId="4202357707" sldId="264"/>
        </pc:sldMkLst>
        <pc:spChg chg="mod">
          <ac:chgData name="Hubert Lachner" userId="ed6b54ba-564a-42b5-b3a1-069c4a902e9c" providerId="ADAL" clId="{C3996839-CF25-47D7-BB7A-1AED9B4F1873}" dt="2022-04-04T12:51:09.655" v="366" actId="20577"/>
          <ac:spMkLst>
            <pc:docMk/>
            <pc:sldMk cId="4202357707" sldId="264"/>
            <ac:spMk id="7" creationId="{99BF2B18-9C3E-49AF-A56F-1FBECDC21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FG 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862866" y="2454367"/>
            <a:ext cx="6189847" cy="1807748"/>
          </a:xfrm>
          <a:prstGeom prst="rect">
            <a:avLst/>
          </a:prstGeom>
        </p:spPr>
        <p:txBody>
          <a:bodyPr anchor="b"/>
          <a:lstStyle>
            <a:lvl1pPr>
              <a:defRPr sz="4000" b="1"/>
            </a:lvl1pPr>
          </a:lstStyle>
          <a:p>
            <a:r>
              <a:rPr dirty="0" err="1"/>
              <a:t>Titeltext</a:t>
            </a:r>
            <a:r>
              <a:rPr lang="de-DE" dirty="0"/>
              <a:t> in Größe 40</a:t>
            </a:r>
            <a:endParaRPr dirty="0"/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2866" y="4934373"/>
            <a:ext cx="6177147" cy="372961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800"/>
            </a:lvl1pPr>
            <a:lvl2pPr marL="0" indent="0">
              <a:spcBef>
                <a:spcPts val="0"/>
              </a:spcBef>
              <a:buSzTx/>
              <a:buNone/>
              <a:defRPr sz="1800"/>
            </a:lvl2pPr>
            <a:lvl3pPr marL="0" indent="0">
              <a:spcBef>
                <a:spcPts val="0"/>
              </a:spcBef>
              <a:buSzTx/>
              <a:buNone/>
              <a:defRPr sz="1800"/>
            </a:lvl3pPr>
            <a:lvl4pPr marL="0" indent="0">
              <a:spcBef>
                <a:spcPts val="0"/>
              </a:spcBef>
              <a:buSzTx/>
              <a:buNone/>
              <a:defRPr sz="1800"/>
            </a:lvl4pPr>
            <a:lvl5pPr marL="0" indent="0">
              <a:spcBef>
                <a:spcPts val="0"/>
              </a:spcBef>
              <a:buSzTx/>
              <a:buNone/>
              <a:defRPr sz="18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  <a:r>
              <a:rPr lang="de-DE" dirty="0"/>
              <a:t> in Größe 18</a:t>
            </a:r>
            <a:endParaRPr dirty="0"/>
          </a:p>
          <a:p>
            <a:pPr lvl="1"/>
            <a:r>
              <a:rPr lang="de-DE" dirty="0"/>
              <a:t>Textebene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pic>
        <p:nvPicPr>
          <p:cNvPr id="14" name="Header_Zweitblatt_TecInformation.jpg" descr="Header_Zweitblatt_TecIn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1"/>
            <a:ext cx="7556501" cy="172888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2454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FG 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855246" y="6651113"/>
            <a:ext cx="6189847" cy="1807748"/>
          </a:xfrm>
          <a:prstGeom prst="rect">
            <a:avLst/>
          </a:prstGeom>
        </p:spPr>
        <p:txBody>
          <a:bodyPr anchor="b"/>
          <a:lstStyle>
            <a:lvl1pPr>
              <a:defRPr sz="4000" b="1"/>
            </a:lvl1pPr>
          </a:lstStyle>
          <a:p>
            <a:r>
              <a:rPr dirty="0" err="1"/>
              <a:t>Titeltext</a:t>
            </a:r>
            <a:r>
              <a:rPr lang="de-DE" dirty="0"/>
              <a:t> in Größe 40</a:t>
            </a:r>
            <a:endParaRPr dirty="0"/>
          </a:p>
        </p:txBody>
      </p:sp>
      <p:pic>
        <p:nvPicPr>
          <p:cNvPr id="14" name="Header_Zweitblatt_TecInformation.jpg" descr="Header_Zweitblatt_TecIn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1"/>
            <a:ext cx="7556501" cy="1728888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PlaceholderImage.png">
            <a:extLst>
              <a:ext uri="{FF2B5EF4-FFF2-40B4-BE49-F238E27FC236}">
                <a16:creationId xmlns:a16="http://schemas.microsoft.com/office/drawing/2014/main" id="{2019E170-108C-4C38-94D1-E79D3821F6BE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842546" y="2256818"/>
            <a:ext cx="2764307" cy="38716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PlaceholderImage.png">
            <a:extLst>
              <a:ext uri="{FF2B5EF4-FFF2-40B4-BE49-F238E27FC236}">
                <a16:creationId xmlns:a16="http://schemas.microsoft.com/office/drawing/2014/main" id="{A26F03C0-FA38-414B-A200-934DBFBFD49F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4268086" y="2256818"/>
            <a:ext cx="2764307" cy="38716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0BBD027-A656-436B-A159-95E33377DFF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5246" y="8981549"/>
            <a:ext cx="6177147" cy="68821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800"/>
            </a:lvl1pPr>
            <a:lvl2pPr marL="0" indent="0">
              <a:spcBef>
                <a:spcPts val="0"/>
              </a:spcBef>
              <a:buSzTx/>
              <a:buNone/>
              <a:defRPr sz="3600"/>
            </a:lvl2pPr>
            <a:lvl3pPr marL="0" indent="0">
              <a:spcBef>
                <a:spcPts val="0"/>
              </a:spcBef>
              <a:buSzTx/>
              <a:buNone/>
              <a:defRPr sz="3600"/>
            </a:lvl3pPr>
            <a:lvl4pPr marL="0" indent="0">
              <a:spcBef>
                <a:spcPts val="0"/>
              </a:spcBef>
              <a:buSzTx/>
              <a:buNone/>
              <a:defRPr sz="3600"/>
            </a:lvl4pPr>
            <a:lvl5pPr marL="0" indent="0">
              <a:spcBef>
                <a:spcPts val="0"/>
              </a:spcBef>
              <a:buSzTx/>
              <a:buNone/>
              <a:defRPr sz="36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  <a:r>
              <a:rPr lang="de-DE" dirty="0"/>
              <a:t> in </a:t>
            </a:r>
            <a:r>
              <a:rPr lang="de-DE"/>
              <a:t>Größe 18</a:t>
            </a:r>
            <a:endParaRPr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625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FG Inhalt + 2 Bilder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eader_Zweitblatt_TecInformation.jpg" descr="Header_Zweitblatt_TecInformation.jpg"/>
          <p:cNvPicPr>
            <a:picLocks noChangeAspect="1"/>
          </p:cNvPicPr>
          <p:nvPr/>
        </p:nvPicPr>
        <p:blipFill>
          <a:blip r:embed="rId2"/>
          <a:srcRect l="58007"/>
          <a:stretch>
            <a:fillRect/>
          </a:stretch>
        </p:blipFill>
        <p:spPr>
          <a:xfrm>
            <a:off x="4383372" y="53221"/>
            <a:ext cx="3173129" cy="1728888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Titeltext">
            <a:extLst>
              <a:ext uri="{FF2B5EF4-FFF2-40B4-BE49-F238E27FC236}">
                <a16:creationId xmlns:a16="http://schemas.microsoft.com/office/drawing/2014/main" id="{98673B87-957E-4A0D-8278-62F0564CE74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3240" y="1683707"/>
            <a:ext cx="6117770" cy="1419716"/>
          </a:xfrm>
          <a:prstGeom prst="rect">
            <a:avLst/>
          </a:prstGeom>
        </p:spPr>
        <p:txBody>
          <a:bodyPr anchor="b"/>
          <a:lstStyle>
            <a:lvl1pPr>
              <a:defRPr sz="4000" b="1"/>
            </a:lvl1pPr>
          </a:lstStyle>
          <a:p>
            <a:r>
              <a:rPr lang="de-DE" dirty="0"/>
              <a:t>2. Seite mit Überschrift und Text</a:t>
            </a:r>
            <a:endParaRPr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3619C695-9C03-4595-967F-3B342C6FF2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3240" y="3412595"/>
            <a:ext cx="6210550" cy="6564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811" tIns="27811" rIns="27811" bIns="27811" anchor="ctr">
            <a:normAutofit/>
          </a:bodyPr>
          <a:lstStyle>
            <a:lvl1pPr>
              <a:defRPr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dirty="0" err="1"/>
              <a:t>Textebene</a:t>
            </a:r>
            <a:r>
              <a:rPr dirty="0"/>
              <a:t> 15</a:t>
            </a:r>
            <a:endParaRPr lang="de-DE" dirty="0"/>
          </a:p>
          <a:p>
            <a:r>
              <a:rPr lang="de-DE" dirty="0" err="1"/>
              <a:t>Dfdfdf</a:t>
            </a:r>
            <a:endParaRPr lang="de-DE" dirty="0"/>
          </a:p>
          <a:p>
            <a:r>
              <a:rPr lang="de-DE" dirty="0" err="1"/>
              <a:t>Fd</a:t>
            </a:r>
            <a:endParaRPr lang="de-DE" dirty="0"/>
          </a:p>
          <a:p>
            <a:r>
              <a:rPr lang="de-DE" dirty="0" err="1"/>
              <a:t>P#üü</a:t>
            </a:r>
            <a:r>
              <a:rPr lang="de-DE" dirty="0"/>
              <a:t>#</a:t>
            </a:r>
          </a:p>
          <a:p>
            <a:r>
              <a:rPr lang="de-DE" dirty="0" err="1"/>
              <a:t>Püä#äüp</a:t>
            </a:r>
            <a:r>
              <a:rPr lang="de-DE" dirty="0"/>
              <a:t>#</a:t>
            </a:r>
          </a:p>
          <a:p>
            <a:r>
              <a:rPr lang="de-DE" dirty="0"/>
              <a:t>+p</a:t>
            </a:r>
          </a:p>
          <a:p>
            <a:r>
              <a:rPr lang="de-DE" dirty="0"/>
              <a:t>P++</a:t>
            </a:r>
          </a:p>
          <a:p>
            <a:r>
              <a:rPr lang="de-DE" dirty="0" err="1"/>
              <a:t>Öjopojp</a:t>
            </a:r>
            <a:endParaRPr lang="de-DE" dirty="0"/>
          </a:p>
          <a:p>
            <a:r>
              <a:rPr lang="de-DE" dirty="0" err="1"/>
              <a:t>Kjlhoiohih</a:t>
            </a:r>
            <a:endParaRPr lang="de-DE" dirty="0"/>
          </a:p>
          <a:p>
            <a:r>
              <a:rPr lang="de-DE" dirty="0" err="1"/>
              <a:t>Hkjljlhlihlihuih</a:t>
            </a:r>
            <a:endParaRPr lang="de-DE" dirty="0"/>
          </a:p>
          <a:p>
            <a:r>
              <a:rPr lang="de-DE" dirty="0" err="1"/>
              <a:t>Jgkgioiuo</a:t>
            </a:r>
            <a:endParaRPr lang="de-DE" dirty="0"/>
          </a:p>
          <a:p>
            <a:r>
              <a:rPr lang="de-DE" dirty="0" err="1"/>
              <a:t>Kjgkiiuzoiuiuä</a:t>
            </a:r>
            <a:endParaRPr lang="de-DE" dirty="0"/>
          </a:p>
          <a:p>
            <a:r>
              <a:rPr lang="de-DE" dirty="0" err="1"/>
              <a:t>Kjhgkkugiiugiu</a:t>
            </a:r>
            <a:endParaRPr lang="de-DE" dirty="0"/>
          </a:p>
          <a:p>
            <a:r>
              <a:rPr lang="de-DE" dirty="0" err="1"/>
              <a:t>Jgkjjgkguiui</a:t>
            </a:r>
            <a:endParaRPr lang="de-DE" dirty="0"/>
          </a:p>
          <a:p>
            <a:r>
              <a:rPr lang="de-DE" dirty="0" err="1"/>
              <a:t>Ghkfjkjkjhkfjhk</a:t>
            </a:r>
            <a:endParaRPr lang="de-DE" dirty="0"/>
          </a:p>
          <a:p>
            <a:r>
              <a:rPr lang="de-DE" dirty="0" err="1"/>
              <a:t>Jhfukuiuiuoiuzziui</a:t>
            </a:r>
            <a:endParaRPr lang="de-DE" dirty="0"/>
          </a:p>
          <a:p>
            <a:r>
              <a:rPr lang="de-DE" dirty="0" err="1"/>
              <a:t>Hfjfztuzuzuzuztf</a:t>
            </a:r>
            <a:endParaRPr lang="de-DE" dirty="0"/>
          </a:p>
          <a:p>
            <a:r>
              <a:rPr lang="de-DE" dirty="0" err="1"/>
              <a:t>Hfujzuzfuzuzfu</a:t>
            </a:r>
            <a:endParaRPr lang="de-DE" dirty="0"/>
          </a:p>
          <a:p>
            <a:r>
              <a:rPr lang="de-DE" dirty="0" err="1"/>
              <a:t>JhfujzuzuzfuzfuzUiuiuiuig</a:t>
            </a:r>
            <a:endParaRPr lang="de-DE" dirty="0"/>
          </a:p>
          <a:p>
            <a:r>
              <a:rPr lang="de-DE" dirty="0" err="1"/>
              <a:t>Okpopokp</a:t>
            </a:r>
            <a:endParaRPr lang="de-DE" dirty="0"/>
          </a:p>
          <a:p>
            <a:r>
              <a:rPr lang="de-DE" dirty="0" err="1"/>
              <a:t>opopopop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6065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FG Inhalt + 2 Bilder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67328" y="7092852"/>
            <a:ext cx="6143682" cy="26931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dirty="0" err="1"/>
              <a:t>Textebene</a:t>
            </a:r>
            <a:r>
              <a:rPr dirty="0"/>
              <a:t> 1</a:t>
            </a:r>
            <a:r>
              <a:rPr lang="de-DE" dirty="0"/>
              <a:t>0</a:t>
            </a:r>
          </a:p>
          <a:p>
            <a:r>
              <a:rPr lang="de-DE" dirty="0" err="1"/>
              <a:t>Äl#äö#ä</a:t>
            </a:r>
            <a:endParaRPr lang="de-DE" dirty="0"/>
          </a:p>
          <a:p>
            <a:r>
              <a:rPr lang="de-DE" dirty="0" err="1"/>
              <a:t>Ö#klöölölä</a:t>
            </a:r>
            <a:endParaRPr lang="de-DE" dirty="0"/>
          </a:p>
          <a:p>
            <a:r>
              <a:rPr lang="de-DE" dirty="0" err="1"/>
              <a:t>kjklk</a:t>
            </a:r>
            <a:endParaRPr lang="de-DE" dirty="0"/>
          </a:p>
          <a:p>
            <a:r>
              <a:rPr lang="de-DE" dirty="0"/>
              <a:t>#ä#</a:t>
            </a:r>
          </a:p>
          <a:p>
            <a:r>
              <a:rPr lang="de-DE" dirty="0" err="1"/>
              <a:t>Jhkjkklk</a:t>
            </a:r>
            <a:endParaRPr lang="de-DE" dirty="0"/>
          </a:p>
          <a:p>
            <a:r>
              <a:rPr lang="de-DE" dirty="0" err="1"/>
              <a:t>jkjklkl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dirty="0"/>
          </a:p>
        </p:txBody>
      </p:sp>
      <p:pic>
        <p:nvPicPr>
          <p:cNvPr id="68" name="Header_Zweitblatt_TecInformation.jpg" descr="Header_Zweitblatt_TecInformation.jpg"/>
          <p:cNvPicPr>
            <a:picLocks noChangeAspect="1"/>
          </p:cNvPicPr>
          <p:nvPr/>
        </p:nvPicPr>
        <p:blipFill>
          <a:blip r:embed="rId2"/>
          <a:srcRect l="58007"/>
          <a:stretch>
            <a:fillRect/>
          </a:stretch>
        </p:blipFill>
        <p:spPr>
          <a:xfrm>
            <a:off x="4383372" y="53221"/>
            <a:ext cx="3173129" cy="1728888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PlaceholderImage.png">
            <a:extLst>
              <a:ext uri="{FF2B5EF4-FFF2-40B4-BE49-F238E27FC236}">
                <a16:creationId xmlns:a16="http://schemas.microsoft.com/office/drawing/2014/main" id="{EAF7B936-C347-4D52-B361-A3653898772C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867328" y="1475092"/>
            <a:ext cx="2764307" cy="38716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PlaceholderImage.png">
            <a:extLst>
              <a:ext uri="{FF2B5EF4-FFF2-40B4-BE49-F238E27FC236}">
                <a16:creationId xmlns:a16="http://schemas.microsoft.com/office/drawing/2014/main" id="{15EF6E3F-AD0B-47C5-8C33-EF67E01F6F96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4266797" y="1490513"/>
            <a:ext cx="2718301" cy="38716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Titeltext">
            <a:extLst>
              <a:ext uri="{FF2B5EF4-FFF2-40B4-BE49-F238E27FC236}">
                <a16:creationId xmlns:a16="http://schemas.microsoft.com/office/drawing/2014/main" id="{98673B87-957E-4A0D-8278-62F0564CE74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7328" y="5509918"/>
            <a:ext cx="6117770" cy="1419716"/>
          </a:xfrm>
          <a:prstGeom prst="rect">
            <a:avLst/>
          </a:prstGeom>
        </p:spPr>
        <p:txBody>
          <a:bodyPr anchor="b"/>
          <a:lstStyle>
            <a:lvl1pPr>
              <a:defRPr sz="4000" b="1"/>
            </a:lvl1pPr>
          </a:lstStyle>
          <a:p>
            <a:r>
              <a:rPr lang="de-DE" dirty="0"/>
              <a:t>2. Seite mit Bilder und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3496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MFG 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Header_Zweitblatt_TecInformation.jpg" descr="Header_Zweitblatt_TecInformation.jpg"/>
          <p:cNvPicPr>
            <a:picLocks noChangeAspect="1"/>
          </p:cNvPicPr>
          <p:nvPr/>
        </p:nvPicPr>
        <p:blipFill>
          <a:blip r:embed="rId2"/>
          <a:srcRect l="62764"/>
          <a:stretch>
            <a:fillRect/>
          </a:stretch>
        </p:blipFill>
        <p:spPr>
          <a:xfrm>
            <a:off x="1031621" y="1557184"/>
            <a:ext cx="5135853" cy="3155757"/>
          </a:xfrm>
          <a:prstGeom prst="rect">
            <a:avLst/>
          </a:prstGeom>
          <a:ln w="3175">
            <a:miter lim="400000"/>
          </a:ln>
        </p:spPr>
      </p:pic>
      <p:sp>
        <p:nvSpPr>
          <p:cNvPr id="78" name="Am Amperkanal 2…"/>
          <p:cNvSpPr txBox="1"/>
          <p:nvPr/>
        </p:nvSpPr>
        <p:spPr>
          <a:xfrm>
            <a:off x="1391345" y="4426860"/>
            <a:ext cx="4059215" cy="16491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811" tIns="27811" rIns="27811" bIns="27811" anchor="ctr">
            <a:spAutoFit/>
          </a:bodyPr>
          <a:lstStyle/>
          <a:p>
            <a:pPr algn="l">
              <a:defRPr sz="1600" b="0">
                <a:solidFill>
                  <a:srgbClr val="5E5E5E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Am Amperkanal 2</a:t>
            </a:r>
          </a:p>
          <a:p>
            <a:pPr algn="l">
              <a:defRPr sz="1600" b="0">
                <a:solidFill>
                  <a:srgbClr val="5E5E5E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85402 Kranzberg</a:t>
            </a:r>
            <a:br/>
            <a:r>
              <a:t>T  +49 8166 99340-0</a:t>
            </a:r>
            <a:br/>
            <a:r>
              <a:t>www.mfgservice.de</a:t>
            </a:r>
            <a:br/>
            <a:r>
              <a:t>info@mfgservice.de</a:t>
            </a:r>
          </a:p>
          <a:p>
            <a:pPr algn="l">
              <a:defRPr sz="1600" b="0">
                <a:solidFill>
                  <a:srgbClr val="5E5E5E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9" name="Linie"/>
          <p:cNvSpPr/>
          <p:nvPr/>
        </p:nvSpPr>
        <p:spPr>
          <a:xfrm flipV="1">
            <a:off x="1388661" y="4007796"/>
            <a:ext cx="4097739" cy="28968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7811" tIns="27811" rIns="27811" bIns="27811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80" name="EIN GUTES ZEICHEN."/>
          <p:cNvSpPr txBox="1"/>
          <p:nvPr/>
        </p:nvSpPr>
        <p:spPr>
          <a:xfrm>
            <a:off x="1357038" y="9618136"/>
            <a:ext cx="3234586" cy="41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811" tIns="27811" rIns="27811" bIns="27811" anchor="ctr">
            <a:spAutoFit/>
          </a:bodyPr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r>
              <a:t>EIN GUTES ZEICHEN.</a:t>
            </a:r>
          </a:p>
        </p:txBody>
      </p:sp>
    </p:spTree>
    <p:extLst>
      <p:ext uri="{BB962C8B-B14F-4D97-AF65-F5344CB8AC3E}">
        <p14:creationId xmlns:p14="http://schemas.microsoft.com/office/powerpoint/2010/main" val="4253776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092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67329" y="2614950"/>
            <a:ext cx="6210550" cy="73824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811" tIns="27811" rIns="27811" bIns="27811" anchor="ctr"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dirty="0" err="1"/>
              <a:t>Textebene</a:t>
            </a:r>
            <a:r>
              <a:rPr dirty="0"/>
              <a:t> 15</a:t>
            </a:r>
            <a:endParaRPr lang="de-DE" dirty="0"/>
          </a:p>
          <a:p>
            <a:r>
              <a:rPr lang="de-DE" dirty="0" err="1"/>
              <a:t>Dfdfdf</a:t>
            </a:r>
            <a:endParaRPr lang="de-DE" dirty="0"/>
          </a:p>
          <a:p>
            <a:r>
              <a:rPr lang="de-DE" dirty="0" err="1"/>
              <a:t>Fd</a:t>
            </a:r>
            <a:endParaRPr lang="de-DE" dirty="0"/>
          </a:p>
          <a:p>
            <a:r>
              <a:rPr lang="de-DE" dirty="0" err="1"/>
              <a:t>P#üü</a:t>
            </a:r>
            <a:r>
              <a:rPr lang="de-DE" dirty="0"/>
              <a:t>#</a:t>
            </a:r>
          </a:p>
          <a:p>
            <a:r>
              <a:rPr lang="de-DE" dirty="0" err="1"/>
              <a:t>Püä#äüp</a:t>
            </a:r>
            <a:r>
              <a:rPr lang="de-DE" dirty="0"/>
              <a:t>#</a:t>
            </a:r>
          </a:p>
          <a:p>
            <a:r>
              <a:rPr lang="de-DE" dirty="0"/>
              <a:t>+p</a:t>
            </a:r>
          </a:p>
          <a:p>
            <a:r>
              <a:rPr lang="de-DE" dirty="0"/>
              <a:t>P++</a:t>
            </a:r>
          </a:p>
          <a:p>
            <a:r>
              <a:rPr lang="de-DE" dirty="0" err="1"/>
              <a:t>Öjopojp</a:t>
            </a:r>
            <a:endParaRPr lang="de-DE" dirty="0"/>
          </a:p>
          <a:p>
            <a:r>
              <a:rPr lang="de-DE" dirty="0" err="1"/>
              <a:t>Kjlhoiohih</a:t>
            </a:r>
            <a:endParaRPr lang="de-DE" dirty="0"/>
          </a:p>
          <a:p>
            <a:r>
              <a:rPr lang="de-DE" dirty="0" err="1"/>
              <a:t>Hkjljlhlihlihuih</a:t>
            </a:r>
            <a:endParaRPr lang="de-DE" dirty="0"/>
          </a:p>
          <a:p>
            <a:r>
              <a:rPr lang="de-DE" dirty="0" err="1"/>
              <a:t>Jgkgioiuo</a:t>
            </a:r>
            <a:endParaRPr lang="de-DE" dirty="0"/>
          </a:p>
          <a:p>
            <a:r>
              <a:rPr lang="de-DE" dirty="0" err="1"/>
              <a:t>Kjgkiiuzoiuiuä</a:t>
            </a:r>
            <a:endParaRPr lang="de-DE" dirty="0"/>
          </a:p>
          <a:p>
            <a:r>
              <a:rPr lang="de-DE" dirty="0" err="1"/>
              <a:t>Kjhgkkugiiugiu</a:t>
            </a:r>
            <a:endParaRPr lang="de-DE" dirty="0"/>
          </a:p>
          <a:p>
            <a:r>
              <a:rPr lang="de-DE" dirty="0" err="1"/>
              <a:t>Jgkjjgkguiui</a:t>
            </a:r>
            <a:endParaRPr lang="de-DE" dirty="0"/>
          </a:p>
          <a:p>
            <a:r>
              <a:rPr lang="de-DE" dirty="0" err="1"/>
              <a:t>Ghkfjkjkjhkfjhk</a:t>
            </a:r>
            <a:endParaRPr lang="de-DE" dirty="0"/>
          </a:p>
          <a:p>
            <a:r>
              <a:rPr lang="de-DE" dirty="0" err="1"/>
              <a:t>Jhfukuiuiuoiuzziui</a:t>
            </a:r>
            <a:endParaRPr lang="de-DE" dirty="0"/>
          </a:p>
          <a:p>
            <a:r>
              <a:rPr lang="de-DE" dirty="0" err="1"/>
              <a:t>Hfjfztuzuzuzuztf</a:t>
            </a:r>
            <a:endParaRPr lang="de-DE" dirty="0"/>
          </a:p>
          <a:p>
            <a:r>
              <a:rPr lang="de-DE" dirty="0" err="1"/>
              <a:t>Hfujzuzfuzuzfu</a:t>
            </a:r>
            <a:endParaRPr lang="de-DE" dirty="0"/>
          </a:p>
          <a:p>
            <a:r>
              <a:rPr lang="de-DE" dirty="0" err="1"/>
              <a:t>Jhfujzuzuzfuzfuz</a:t>
            </a:r>
            <a:endParaRPr lang="de-DE" dirty="0"/>
          </a:p>
          <a:p>
            <a:r>
              <a:rPr lang="de-DE" dirty="0" err="1"/>
              <a:t>zfuzuzfuzfudz</a:t>
            </a:r>
            <a:endParaRPr lang="de-DE" dirty="0"/>
          </a:p>
          <a:p>
            <a:r>
              <a:rPr lang="de-DE" dirty="0" err="1"/>
              <a:t>rudztuzuzuz</a:t>
            </a:r>
            <a:endParaRPr lang="de-DE" dirty="0"/>
          </a:p>
          <a:p>
            <a:r>
              <a:rPr lang="de-DE" dirty="0"/>
              <a:t>P</a:t>
            </a:r>
          </a:p>
          <a:p>
            <a:r>
              <a:rPr lang="de-DE" dirty="0"/>
              <a:t>P</a:t>
            </a:r>
          </a:p>
          <a:p>
            <a:r>
              <a:rPr lang="de-DE" dirty="0" err="1"/>
              <a:t>Gzhiui</a:t>
            </a:r>
            <a:endParaRPr lang="de-DE" dirty="0"/>
          </a:p>
          <a:p>
            <a:r>
              <a:rPr lang="de-DE" dirty="0" err="1"/>
              <a:t>Uiuiuiuig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dirty="0"/>
          </a:p>
        </p:txBody>
      </p:sp>
      <p:pic>
        <p:nvPicPr>
          <p:cNvPr id="4" name="Header_Zweitblatt_TecInformation.jpg" descr="Header_Zweitblatt_TecInformation.jpg"/>
          <p:cNvPicPr>
            <a:picLocks noChangeAspect="1"/>
          </p:cNvPicPr>
          <p:nvPr/>
        </p:nvPicPr>
        <p:blipFill>
          <a:blip r:embed="rId8"/>
          <a:srcRect l="58007"/>
          <a:stretch>
            <a:fillRect/>
          </a:stretch>
        </p:blipFill>
        <p:spPr>
          <a:xfrm>
            <a:off x="4383372" y="53221"/>
            <a:ext cx="3173129" cy="1728888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Titeltext">
            <a:extLst>
              <a:ext uri="{FF2B5EF4-FFF2-40B4-BE49-F238E27FC236}">
                <a16:creationId xmlns:a16="http://schemas.microsoft.com/office/drawing/2014/main" id="{84D21609-88ED-4051-9350-4F7B8CF6DCFC}"/>
              </a:ext>
            </a:extLst>
          </p:cNvPr>
          <p:cNvSpPr txBox="1">
            <a:spLocks/>
          </p:cNvSpPr>
          <p:nvPr userDrawn="1"/>
        </p:nvSpPr>
        <p:spPr>
          <a:xfrm>
            <a:off x="867329" y="917665"/>
            <a:ext cx="6117770" cy="1419716"/>
          </a:xfrm>
          <a:prstGeom prst="rect">
            <a:avLst/>
          </a:prstGeom>
        </p:spPr>
        <p:txBody>
          <a:bodyPr anchor="b"/>
          <a:lstStyle>
            <a:lvl1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de-DE" sz="4000" dirty="0"/>
              <a:t>2. Seite Überschrift</a:t>
            </a:r>
          </a:p>
        </p:txBody>
      </p:sp>
    </p:spTree>
    <p:extLst>
      <p:ext uri="{BB962C8B-B14F-4D97-AF65-F5344CB8AC3E}">
        <p14:creationId xmlns:p14="http://schemas.microsoft.com/office/powerpoint/2010/main" val="20828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2" r:id="rId3"/>
    <p:sldLayoutId id="2147483665" r:id="rId4"/>
    <p:sldLayoutId id="2147483663" r:id="rId5"/>
    <p:sldLayoutId id="2147483664" r:id="rId6"/>
  </p:sldLayoutIdLst>
  <p:transition spd="med"/>
  <p:txStyles>
    <p:titleStyle>
      <a:lvl1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972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0417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4862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19307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3752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8197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2642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708796" marR="0" indent="-152796" algn="l" defTabSz="64049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"/>
          <p:cNvSpPr txBox="1">
            <a:spLocks noGrp="1"/>
          </p:cNvSpPr>
          <p:nvPr>
            <p:ph type="body" sz="quarter" idx="1"/>
          </p:nvPr>
        </p:nvSpPr>
        <p:spPr>
          <a:xfrm>
            <a:off x="842964" y="6597293"/>
            <a:ext cx="6177147" cy="328215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57226">
              <a:defRPr sz="3306"/>
            </a:pPr>
            <a:r>
              <a:rPr lang="de-DE" sz="2400" dirty="0">
                <a:solidFill>
                  <a:srgbClr val="003366"/>
                </a:solidFill>
              </a:rPr>
              <a:t>Label Monkey</a:t>
            </a:r>
            <a:br>
              <a:rPr lang="de-DE" sz="2400" dirty="0">
                <a:solidFill>
                  <a:srgbClr val="003366"/>
                </a:solidFill>
              </a:rPr>
            </a:br>
            <a:r>
              <a:rPr lang="de-DE" sz="2400" dirty="0">
                <a:solidFill>
                  <a:srgbClr val="003366"/>
                </a:solidFill>
              </a:rPr>
              <a:t>– der clevere und </a:t>
            </a:r>
            <a:r>
              <a:rPr lang="de-DE" sz="2400" dirty="0" err="1">
                <a:solidFill>
                  <a:srgbClr val="003366"/>
                </a:solidFill>
              </a:rPr>
              <a:t>prozeßsichere</a:t>
            </a:r>
            <a:r>
              <a:rPr lang="de-DE" sz="2400" dirty="0">
                <a:solidFill>
                  <a:srgbClr val="003366"/>
                </a:solidFill>
              </a:rPr>
              <a:t> neue Ansatz der Paletten-Etikettierung</a:t>
            </a:r>
            <a:br>
              <a:rPr lang="de-DE" sz="2400" dirty="0">
                <a:solidFill>
                  <a:srgbClr val="003366"/>
                </a:solidFill>
              </a:rPr>
            </a:br>
            <a:endParaRPr lang="de-DE" sz="2400" dirty="0">
              <a:solidFill>
                <a:srgbClr val="003366"/>
              </a:solidFill>
            </a:endParaRPr>
          </a:p>
          <a:p>
            <a:pPr marL="457200" indent="-457200" defTabSz="557226">
              <a:buFontTx/>
              <a:buChar char="-"/>
              <a:defRPr sz="3306"/>
            </a:pPr>
            <a:r>
              <a:rPr lang="de-DE" sz="2400" dirty="0">
                <a:solidFill>
                  <a:srgbClr val="003366"/>
                </a:solidFill>
              </a:rPr>
              <a:t>zuverlässig</a:t>
            </a:r>
          </a:p>
          <a:p>
            <a:pPr marL="457200" indent="-457200" defTabSz="557226">
              <a:buFontTx/>
              <a:buChar char="-"/>
              <a:defRPr sz="3306"/>
            </a:pPr>
            <a:r>
              <a:rPr lang="de-DE" sz="2400" dirty="0">
                <a:solidFill>
                  <a:srgbClr val="003366"/>
                </a:solidFill>
              </a:rPr>
              <a:t>absolut flexibel</a:t>
            </a:r>
          </a:p>
          <a:p>
            <a:pPr marL="457200" indent="-457200" defTabSz="557226">
              <a:buFontTx/>
              <a:buChar char="-"/>
              <a:defRPr sz="3306"/>
            </a:pPr>
            <a:r>
              <a:rPr lang="de-DE" sz="2400" dirty="0">
                <a:solidFill>
                  <a:srgbClr val="003366"/>
                </a:solidFill>
              </a:rPr>
              <a:t>zukunftsoffen</a:t>
            </a:r>
          </a:p>
          <a:p>
            <a:pPr marL="457200" indent="-457200" defTabSz="557226">
              <a:buFontTx/>
              <a:buChar char="-"/>
              <a:defRPr sz="3306"/>
            </a:pPr>
            <a:r>
              <a:rPr lang="de-DE" sz="2400" dirty="0">
                <a:solidFill>
                  <a:srgbClr val="003366"/>
                </a:solidFill>
              </a:rPr>
              <a:t>preis-wert</a:t>
            </a:r>
          </a:p>
          <a:p>
            <a:pPr marL="457200" indent="-457200" defTabSz="557226">
              <a:buFontTx/>
              <a:buChar char="-"/>
              <a:defRPr sz="3306"/>
            </a:pPr>
            <a:r>
              <a:rPr lang="de-DE" sz="2400" dirty="0">
                <a:solidFill>
                  <a:srgbClr val="003366"/>
                </a:solidFill>
              </a:rPr>
              <a:t>ausfallsicher</a:t>
            </a:r>
            <a:endParaRPr sz="2400" dirty="0">
              <a:solidFill>
                <a:srgbClr val="003366"/>
              </a:solidFill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9E360847-BF3A-4432-8343-968A5327BB91}"/>
              </a:ext>
            </a:extLst>
          </p:cNvPr>
          <p:cNvSpPr txBox="1">
            <a:spLocks/>
          </p:cNvSpPr>
          <p:nvPr/>
        </p:nvSpPr>
        <p:spPr>
          <a:xfrm>
            <a:off x="4584700" y="9879452"/>
            <a:ext cx="2468013" cy="2475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811" tIns="27811" rIns="27811" bIns="27811" anchor="t">
            <a:noAutofit/>
          </a:bodyPr>
          <a:lstStyle>
            <a:lvl1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375296" marR="0" indent="-152796" algn="l" defTabSz="6404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819796" marR="0" indent="-152796" algn="l" defTabSz="6404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264296" marR="0" indent="-152796" algn="l" defTabSz="6404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708796" marR="0" indent="-152796" algn="l" defTabSz="6404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 defTabSz="557226" hangingPunct="1">
              <a:defRPr sz="3306"/>
            </a:pPr>
            <a:r>
              <a:rPr lang="de-DE" sz="1400" dirty="0">
                <a:solidFill>
                  <a:srgbClr val="003366"/>
                </a:solidFill>
              </a:rPr>
              <a:t>Stand 03/2022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63C0F9-2FED-44D9-AA98-87BE33EA1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6" b="6575"/>
          <a:stretch/>
        </p:blipFill>
        <p:spPr>
          <a:xfrm>
            <a:off x="842964" y="2588734"/>
            <a:ext cx="5365331" cy="33781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2C82B8-AE81-4B43-9539-41172A9F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4" y="1658161"/>
            <a:ext cx="2243136" cy="5870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uhm-Drucker im Druckzentrum der Süddeutschen Zeitung | Bluhm Systeme"/>
          <p:cNvSpPr>
            <a:spLocks noChangeAspect="1" noChangeArrowheads="1"/>
          </p:cNvSpPr>
          <p:nvPr/>
        </p:nvSpPr>
        <p:spPr bwMode="auto">
          <a:xfrm>
            <a:off x="155575" y="-776288"/>
            <a:ext cx="23907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06463" y="6169595"/>
            <a:ext cx="6306785" cy="705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Label Monkey ist ein neuartiger Paletten-Etikettierer. Er besteht hauptsächlich aus</a:t>
            </a:r>
          </a:p>
          <a:p>
            <a:pPr marL="171450" indent="-171450" algn="l">
              <a:lnSpc>
                <a:spcPts val="1400"/>
              </a:lnSpc>
              <a:buFontTx/>
              <a:buChar char="-"/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Industrie-Roboter mit Etiketten-Applikationsplatte</a:t>
            </a:r>
          </a:p>
          <a:p>
            <a:pPr marL="171450" indent="-171450" algn="l">
              <a:lnSpc>
                <a:spcPts val="1400"/>
              </a:lnSpc>
              <a:buFontTx/>
              <a:buChar char="-"/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Etikettier-Druckmodule</a:t>
            </a:r>
          </a:p>
          <a:p>
            <a:pPr marL="171450" indent="-171450" algn="l">
              <a:lnSpc>
                <a:spcPts val="1400"/>
              </a:lnSpc>
              <a:buFontTx/>
              <a:buChar char="-"/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autarke Steuerung mit offenen Schnittstellen 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5D8E871-625E-4D14-AE4D-7D88BA9D5F68}"/>
              </a:ext>
            </a:extLst>
          </p:cNvPr>
          <p:cNvPicPr>
            <a:picLocks noGrp="1" noChangeAspect="1"/>
          </p:cNvPicPr>
          <p:nvPr>
            <p:ph type="pic" sz="half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 l="874" r="874"/>
          <a:stretch>
            <a:fillRect/>
          </a:stretch>
        </p:blipFill>
        <p:spPr>
          <a:xfrm>
            <a:off x="906463" y="1757363"/>
            <a:ext cx="2719387" cy="3871912"/>
          </a:xfrm>
          <a:prstGeom prst="rect">
            <a:avLst/>
          </a:prstGeom>
        </p:spPr>
      </p:pic>
      <p:sp>
        <p:nvSpPr>
          <p:cNvPr id="8" name="Titel 4">
            <a:extLst>
              <a:ext uri="{FF2B5EF4-FFF2-40B4-BE49-F238E27FC236}">
                <a16:creationId xmlns:a16="http://schemas.microsoft.com/office/drawing/2014/main" id="{0DC51CDE-CFF4-42A3-9C5F-FD03359F383F}"/>
              </a:ext>
            </a:extLst>
          </p:cNvPr>
          <p:cNvSpPr txBox="1">
            <a:spLocks/>
          </p:cNvSpPr>
          <p:nvPr/>
        </p:nvSpPr>
        <p:spPr>
          <a:xfrm>
            <a:off x="4084182" y="2369959"/>
            <a:ext cx="2758924" cy="8636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ts val="2300"/>
              </a:lnSpc>
            </a:pPr>
            <a:r>
              <a:rPr lang="de-DE" sz="1800" b="0" dirty="0" err="1"/>
              <a:t>Palettenetikett</a:t>
            </a:r>
            <a:r>
              <a:rPr lang="de-DE" sz="1800" b="0" dirty="0"/>
              <a:t> nach</a:t>
            </a:r>
            <a:br>
              <a:rPr lang="de-DE" sz="1800" b="0" dirty="0"/>
            </a:br>
            <a:r>
              <a:rPr lang="de-DE" sz="1800" b="0" dirty="0"/>
              <a:t>SSCC/NVE*</a:t>
            </a:r>
            <a:br>
              <a:rPr lang="de-DE" sz="1800" b="0" dirty="0"/>
            </a:br>
            <a:r>
              <a:rPr lang="de-DE" sz="1800" b="0" dirty="0"/>
              <a:t>Maße: B 148 x H 210 mm</a:t>
            </a:r>
            <a:endParaRPr lang="de-DE" sz="1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0109B1-E5CA-4974-A9E9-06E75BE77F74}"/>
              </a:ext>
            </a:extLst>
          </p:cNvPr>
          <p:cNvSpPr/>
          <p:nvPr/>
        </p:nvSpPr>
        <p:spPr>
          <a:xfrm>
            <a:off x="906462" y="7184085"/>
            <a:ext cx="6306785" cy="705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Etikettier-Leistung: 1 Zyklus = derzeit ca. 10 – 15 Sekunden</a:t>
            </a:r>
            <a:b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(Unter „1 Zyklus“ ist die Zeit von der Übernahme des fertig gedruckten Etiketts bis zu </a:t>
            </a:r>
            <a:r>
              <a:rPr lang="de-DE"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dessen Anbringung 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(Aufkleben</a:t>
            </a:r>
            <a:r>
              <a:rPr lang="de-DE"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 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Palette zu verstehen.)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72ECAE3-8811-4FBE-8254-6CE11B6B52D1}"/>
              </a:ext>
            </a:extLst>
          </p:cNvPr>
          <p:cNvSpPr/>
          <p:nvPr/>
        </p:nvSpPr>
        <p:spPr>
          <a:xfrm>
            <a:off x="906462" y="9033529"/>
            <a:ext cx="6306785" cy="52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Modularer Aufbau = einfaches Wechseln der Module (Drucker, Roboter)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Komponenten sind mit Harting-Steckern ausgestattet und ermöglichen so kürzeste Komponenten-Tauschzeiten.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C427995-BC28-4CB1-B972-815938391D22}"/>
              </a:ext>
            </a:extLst>
          </p:cNvPr>
          <p:cNvSpPr/>
          <p:nvPr/>
        </p:nvSpPr>
        <p:spPr>
          <a:xfrm>
            <a:off x="906462" y="8019039"/>
            <a:ext cx="6306785" cy="705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Druckmodule = Nonstop-</a:t>
            </a:r>
            <a:r>
              <a:rPr lang="de-DE" sz="1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Labeling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ohne Unterbrechung</a:t>
            </a:r>
            <a:b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(falls ein Modul das Fehlen von Etiketten oder Thermofolie meldet holt sich der Roboterarm automatisch das Etikett beim anderen Druckmodul. Der Bediener kann inzwischen in Ruhe das fehelende Material nachlegen.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F9DA9F1-FD4A-4C2B-9877-A65ACD3C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62" y="697760"/>
            <a:ext cx="1109661" cy="290405"/>
          </a:xfrm>
          <a:prstGeom prst="rect">
            <a:avLst/>
          </a:prstGeom>
        </p:spPr>
      </p:pic>
      <p:sp>
        <p:nvSpPr>
          <p:cNvPr id="16" name="Titel 4">
            <a:extLst>
              <a:ext uri="{FF2B5EF4-FFF2-40B4-BE49-F238E27FC236}">
                <a16:creationId xmlns:a16="http://schemas.microsoft.com/office/drawing/2014/main" id="{EE6F9B1D-1D31-4544-A3BE-75972D02FC93}"/>
              </a:ext>
            </a:extLst>
          </p:cNvPr>
          <p:cNvSpPr txBox="1">
            <a:spLocks/>
          </p:cNvSpPr>
          <p:nvPr/>
        </p:nvSpPr>
        <p:spPr>
          <a:xfrm>
            <a:off x="4084182" y="3416320"/>
            <a:ext cx="275892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40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de-D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hangingPunct="1"/>
            <a:r>
              <a:rPr lang="de-D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SSCC= Serial Shipping Container Code</a:t>
            </a:r>
            <a:br>
              <a:rPr lang="de-D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 = Nummer der Versandeinheit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1709500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uhm-Drucker im Druckzentrum der Süddeutschen Zeitung | Bluhm Systeme"/>
          <p:cNvSpPr>
            <a:spLocks noChangeAspect="1" noChangeArrowheads="1"/>
          </p:cNvSpPr>
          <p:nvPr/>
        </p:nvSpPr>
        <p:spPr bwMode="auto">
          <a:xfrm>
            <a:off x="155575" y="-776288"/>
            <a:ext cx="23907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BF2B18-9C3E-49AF-A56F-1FBECDC21470}"/>
              </a:ext>
            </a:extLst>
          </p:cNvPr>
          <p:cNvSpPr/>
          <p:nvPr/>
        </p:nvSpPr>
        <p:spPr>
          <a:xfrm>
            <a:off x="917124" y="1923507"/>
            <a:ext cx="6306785" cy="3577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Kompatibel mit allen gängigen Layout-</a:t>
            </a:r>
            <a:r>
              <a:rPr lang="de-DE" sz="1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Sofwares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 </a:t>
            </a:r>
            <a:r>
              <a:rPr lang="de-DE" sz="1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CodeSoft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NiceLabel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Bartender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Energieversorgung: 230 V (KEINE Druckluft notwendig!)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Gefederte Andruckplatte für sichere Etiketten-Applikation auf nahezu jede Oberfläche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Visuelle, farbige System-Statusanzeige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Scanner an der Andruckplatte integriert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Überprüfung, ob der Barcode lesbar ist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Überprüfung, ob das Etikett appliziert wurde</a:t>
            </a:r>
          </a:p>
          <a:p>
            <a:pPr marL="171450" indent="-171450" algn="l">
              <a:lnSpc>
                <a:spcPts val="1400"/>
              </a:lnSpc>
              <a:buFontTx/>
              <a:buChar char="-"/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 Auslösung zum Ausdrucken eines Etiketts möglich (bei Etikettenfehler oder für </a:t>
            </a:r>
            <a:r>
              <a:rPr lang="de-DE" sz="1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Anbruchpaletten</a:t>
            </a: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um das Etikett manuell aufzubringen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Etikettenpositionierung: 2 oder wahlweise 3 Seiten (via Roboter frei programmierbar)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2-seitiger Etikettierung: nur 1 Paletten-Stopp notwendig</a:t>
            </a: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endParaRPr lang="de-DE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  <a:tabLst>
                <a:tab pos="447675" algn="l"/>
                <a:tab pos="628650" algn="l"/>
              </a:tabLst>
            </a:pPr>
            <a:r>
              <a:rPr lang="de-DE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Kompakte Bauweise: Grundfläche 711 x 1200 mm (Höhe 2.500 mm)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C9CA11-2CC7-4045-94C1-3035D53B7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2" y="6267043"/>
            <a:ext cx="4165600" cy="3124200"/>
          </a:xfrm>
          <a:prstGeom prst="rect">
            <a:avLst/>
          </a:prstGeom>
        </p:spPr>
      </p:pic>
      <p:sp>
        <p:nvSpPr>
          <p:cNvPr id="13" name="Titel 4">
            <a:extLst>
              <a:ext uri="{FF2B5EF4-FFF2-40B4-BE49-F238E27FC236}">
                <a16:creationId xmlns:a16="http://schemas.microsoft.com/office/drawing/2014/main" id="{5DF212CA-D007-462A-930E-D089D63E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2" y="9536445"/>
            <a:ext cx="5312226" cy="253339"/>
          </a:xfr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ts val="2300"/>
              </a:lnSpc>
            </a:pPr>
            <a:r>
              <a:rPr lang="de-DE" sz="1100" b="0" dirty="0"/>
              <a:t>Paletten-Etikettierung bei der Paulaner Brauerei, München</a:t>
            </a:r>
            <a:endParaRPr lang="de-DE" sz="11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F31DBBC-6386-4EA3-AB49-344FD923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62" y="697760"/>
            <a:ext cx="1109661" cy="2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577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56E39C6-57C3-4651-8A83-A0BB69114A35}"/>
              </a:ext>
            </a:extLst>
          </p:cNvPr>
          <p:cNvSpPr txBox="1"/>
          <p:nvPr/>
        </p:nvSpPr>
        <p:spPr>
          <a:xfrm>
            <a:off x="1420812" y="6281039"/>
            <a:ext cx="1966945" cy="12872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811" tIns="27811" rIns="27811" bIns="27811" numCol="1" spcCol="38100" rtlCol="0" anchor="ctr">
            <a:spAutoFit/>
          </a:bodyPr>
          <a:lstStyle/>
          <a:p>
            <a:pPr marL="0" marR="0" indent="0" algn="l" defTabSz="6404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Münchner Straße 22</a:t>
            </a:r>
          </a:p>
          <a:p>
            <a:pPr marL="0" marR="0" indent="0" algn="l" defTabSz="6404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6130 Schwaz</a:t>
            </a:r>
          </a:p>
          <a:p>
            <a:pPr marL="0" marR="0" indent="0" algn="l" defTabSz="6404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  +43 5242 93027-0</a:t>
            </a:r>
          </a:p>
          <a:p>
            <a:pPr marL="0" marR="0" indent="0" algn="l" defTabSz="6404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www.mfgservice.at</a:t>
            </a:r>
          </a:p>
          <a:p>
            <a:pPr marL="0" marR="0" indent="0" algn="l" defTabSz="6404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info@mfgservice.at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6AB6D7-DFAD-4649-AE92-931AB4C0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2" y="697760"/>
            <a:ext cx="1109661" cy="2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00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811" tIns="27811" rIns="27811" bIns="27811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811" tIns="27811" rIns="27811" bIns="27811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811" tIns="27811" rIns="27811" bIns="27811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811" tIns="27811" rIns="27811" bIns="27811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508A5A16FB614ABDE63095DBD4D4B5" ma:contentTypeVersion="13" ma:contentTypeDescription="Ein neues Dokument erstellen." ma:contentTypeScope="" ma:versionID="28195029037374c5dc6fbb24bab6fa1e">
  <xsd:schema xmlns:xsd="http://www.w3.org/2001/XMLSchema" xmlns:xs="http://www.w3.org/2001/XMLSchema" xmlns:p="http://schemas.microsoft.com/office/2006/metadata/properties" xmlns:ns2="5cd67679-7e8e-463f-99af-5404619d5f8d" xmlns:ns3="67a04e2c-0326-4a29-b5e2-9bd03dbf5895" targetNamespace="http://schemas.microsoft.com/office/2006/metadata/properties" ma:root="true" ma:fieldsID="b31f6fe29e4a54d2d0087ba43897c8a6" ns2:_="" ns3:_="">
    <xsd:import namespace="5cd67679-7e8e-463f-99af-5404619d5f8d"/>
    <xsd:import namespace="67a04e2c-0326-4a29-b5e2-9bd03dbf58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67679-7e8e-463f-99af-5404619d5f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04e2c-0326-4a29-b5e2-9bd03dbf5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81B3CE-AB0A-44E1-A186-7850ABF3D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67679-7e8e-463f-99af-5404619d5f8d"/>
    <ds:schemaRef ds:uri="67a04e2c-0326-4a29-b5e2-9bd03dbf5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08CBAB-9DAC-492C-B41B-0BCEACB7F8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631B5-C6C3-4D07-8565-CEE4254CD3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Benutzerdefiniert</PresentationFormat>
  <Paragraphs>43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 Neue</vt:lpstr>
      <vt:lpstr>Helvetica Neue Medium</vt:lpstr>
      <vt:lpstr>1_White</vt:lpstr>
      <vt:lpstr>PowerPoint-Präsentation</vt:lpstr>
      <vt:lpstr>PowerPoint-Präsentation</vt:lpstr>
      <vt:lpstr>Paletten-Etikettierung bei der Paulaner Brauerei, München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Christiane Förg</dc:creator>
  <cp:lastModifiedBy>Hubert Lachner</cp:lastModifiedBy>
  <cp:revision>22</cp:revision>
  <dcterms:modified xsi:type="dcterms:W3CDTF">2022-04-04T12:51:11Z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0x010100B0508A5A16FB614ABDE63095DBD4D4B5</vt:lpwstr>
  </property>
</Properties>
</file>