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ABA3-BD71-FA44-90C2-CFFBF002C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29DA6-63E4-D24D-A604-3C8038766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69DD0-F763-764D-A194-C1227B4F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CC386-2579-084A-93D9-75E2B154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74BA-7F29-B745-9A1E-3B481721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678B-6BF4-6D4B-A0A8-CD43814E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CABCE-86D8-C641-8319-EB16F6B97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8CB67-D374-A54D-8032-6154C819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2770-89F7-4D42-B380-7D4A2E42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DB88-63AA-6A4C-8845-A9E98DC9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40659-A86A-1141-807A-77410A69F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FC229-07E8-2842-A0D2-4FC78C09B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7C93-E2E3-4848-83E2-843C3B32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D3D8-C04F-BD45-AD1B-72FBAD21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C275-A52D-904E-BC0B-734D7F95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48EC-ED88-A84E-9ACD-DAFBF020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7AEB-A5DB-4143-BA14-0D621FB8B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6C18-9C25-2840-9944-E80AF15D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FD57-F945-5F48-AC1A-8FABAEB8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DA3D-6BF4-FE4A-849C-8E9573DF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C29C-F6AD-504E-B67B-02F19996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BBF7-0082-4449-AF0F-56DB8AB8E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92C59-0507-2C46-B607-0A8815CF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B7004-BCDB-994F-92B7-E4847AA7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3DF7C-E38E-5C41-AD95-5E50249B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7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62DC-D6B7-9948-9FC6-E9CDF435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5688-80D6-E44D-A72E-ACCE914FE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6CE06-F7C9-F241-A6EA-92CFDDBE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82EB0-D66C-244C-ADAB-1A8A7BC2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0F60-447D-024F-ADA3-A800851D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E2905-FDAF-9B47-9450-AEE41AB8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885-555A-D848-B874-9B20DA37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C81B-0094-BE4C-81A1-57333598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BE2AA-5F6A-B04C-947D-EAAE54246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A3342-5DFA-DE48-82AF-4FFDC47C5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D0C1C-3169-D44E-8D10-A9DEE7F65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7FF26-2C6E-824E-A785-8B88CC77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AD397-4B51-CE4F-AA3C-E9F9EF40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1975E-95FD-2049-9E07-C2C1AD5A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95F9-23F3-4842-A4AF-60670963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A7191-815D-9942-84C4-792510A8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9943C-50F7-8040-8DA9-E00CD2F9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1F1FA-7FC1-B043-A46C-2C113E4C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29AE8-F974-294A-972E-D11DBAF2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34A29-1F63-3E40-8B1F-4CD28879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E9E3-C7CF-6148-8AD8-B202BD3A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2E40-EB01-7C49-87E9-B40F9BE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1DEC9-AE59-D045-A2A4-0B4D26EE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79931-1515-CF47-AB9F-69A0180C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32D90-DF0B-C645-A0FB-ECE7F1FA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2E31C-E5B3-9F44-AAAE-6F88867A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BEBB4-E086-1C43-9360-173E93C8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8F39-E414-A34D-A329-95DBA915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E70AA-5769-8B4B-9744-FA1433F60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22A5E-FBFD-274A-81BC-3DA321F85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60FD5-272F-3346-94DD-F9C0CE35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22CF4-8321-DB46-8E18-FCEACC01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509A5-497C-9F48-A18B-B4E6A0A8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FCBFD-B926-F644-8418-3B3948B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95FD-D4B0-484F-9D92-4AE3F8E9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C1C3-8ADC-2148-8D68-8EBF60265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30F4-50D1-4440-A334-99A96FDB4843}" type="datetimeFigureOut">
              <a:rPr lang="en-US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208F-0049-424A-B5B0-AB53D58A9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28B5-C0A1-004B-8714-31FC4519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4A65-02B3-0543-A0DC-1AA785DAC5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5" Type="http://schemas.openxmlformats.org/officeDocument/2006/relationships/image" Target="../media/image1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4125"/>
            <a:ext cx="12192000" cy="523875"/>
            <a:chOff x="0" y="6334125"/>
            <a:chExt cx="12192000" cy="523875"/>
          </a:xfrm>
        </p:grpSpPr>
        <p:sp>
          <p:nvSpPr>
            <p:cNvPr id="3" name="object 3"/>
            <p:cNvSpPr/>
            <p:nvPr/>
          </p:nvSpPr>
          <p:spPr>
            <a:xfrm>
              <a:off x="3175" y="6400799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825" y="457200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4125"/>
              <a:ext cx="12188825" cy="63500"/>
            </a:xfrm>
            <a:custGeom>
              <a:avLst/>
              <a:gdLst/>
              <a:ahLst/>
              <a:cxnLst/>
              <a:rect l="l" t="t" r="r" b="b"/>
              <a:pathLst>
                <a:path w="12188825" h="63500">
                  <a:moveTo>
                    <a:pt x="12188825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12188825" y="63500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208087" y="4343400"/>
            <a:ext cx="9876155" cy="0"/>
          </a:xfrm>
          <a:custGeom>
            <a:avLst/>
            <a:gdLst/>
            <a:ahLst/>
            <a:cxnLst/>
            <a:rect l="l" t="t" r="r" b="b"/>
            <a:pathLst>
              <a:path w="9876155">
                <a:moveTo>
                  <a:pt x="0" y="0"/>
                </a:moveTo>
                <a:lnTo>
                  <a:pt x="9875837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4092" y="5674898"/>
            <a:ext cx="2216002" cy="4931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158" y="5624980"/>
            <a:ext cx="1343604" cy="51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1667" y="5480457"/>
            <a:ext cx="2772760" cy="7202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2865" y="310949"/>
            <a:ext cx="1422753" cy="10386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2210" y="5523892"/>
            <a:ext cx="1274699" cy="6318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81772" y="1349561"/>
            <a:ext cx="4057959" cy="138296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6948" y="3515614"/>
            <a:ext cx="1017152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IN" u="none" spc="-30" dirty="0">
                <a:solidFill>
                  <a:srgbClr val="FF7828"/>
                </a:solidFill>
              </a:rPr>
              <a:t>Certification on Emerging Technologies</a:t>
            </a:r>
            <a:endParaRPr lang="en-IN" u="none" spc="-5" dirty="0">
              <a:solidFill>
                <a:srgbClr val="FF7828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45160" y="5463567"/>
            <a:ext cx="1549400" cy="796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1C67D1-2613-470F-8B49-E47A020DD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2" y="301091"/>
            <a:ext cx="1561911" cy="1519201"/>
          </a:xfrm>
          <a:prstGeom prst="rect">
            <a:avLst/>
          </a:prstGeom>
        </p:spPr>
      </p:pic>
      <p:pic>
        <p:nvPicPr>
          <p:cNvPr id="16" name="object 9">
            <a:extLst>
              <a:ext uri="{FF2B5EF4-FFF2-40B4-BE49-F238E27FC236}">
                <a16:creationId xmlns:a16="http://schemas.microsoft.com/office/drawing/2014/main" id="{5DB50812-90FC-46B1-BEAD-6706F8BEA90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5244" y="4216983"/>
            <a:ext cx="2103097" cy="1402064"/>
          </a:xfrm>
          <a:prstGeom prst="rect">
            <a:avLst/>
          </a:prstGeom>
        </p:spPr>
      </p:pic>
      <p:pic>
        <p:nvPicPr>
          <p:cNvPr id="17" name="object 10">
            <a:extLst>
              <a:ext uri="{FF2B5EF4-FFF2-40B4-BE49-F238E27FC236}">
                <a16:creationId xmlns:a16="http://schemas.microsoft.com/office/drawing/2014/main" id="{CB04BDFC-5AD5-469B-91BC-1DEC8D341C73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54742" y="4555659"/>
            <a:ext cx="1792597" cy="956575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02D3E8F3-3092-4A52-B165-5CA44865E4FB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76741" y="4632761"/>
            <a:ext cx="1291935" cy="516774"/>
          </a:xfrm>
          <a:prstGeom prst="rect">
            <a:avLst/>
          </a:prstGeom>
        </p:spPr>
      </p:pic>
      <p:pic>
        <p:nvPicPr>
          <p:cNvPr id="19" name="object 12">
            <a:extLst>
              <a:ext uri="{FF2B5EF4-FFF2-40B4-BE49-F238E27FC236}">
                <a16:creationId xmlns:a16="http://schemas.microsoft.com/office/drawing/2014/main" id="{391CC6D2-E192-4B98-B2F7-74DAE04DED9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42866" y="4720415"/>
            <a:ext cx="1993729" cy="341466"/>
          </a:xfrm>
          <a:prstGeom prst="rect">
            <a:avLst/>
          </a:prstGeom>
        </p:spPr>
      </p:pic>
      <p:pic>
        <p:nvPicPr>
          <p:cNvPr id="20" name="object 15">
            <a:extLst>
              <a:ext uri="{FF2B5EF4-FFF2-40B4-BE49-F238E27FC236}">
                <a16:creationId xmlns:a16="http://schemas.microsoft.com/office/drawing/2014/main" id="{E177EA67-95C7-4B42-8C37-3B1C7D0DDA35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839" y="4358370"/>
            <a:ext cx="1176100" cy="1172748"/>
          </a:xfrm>
          <a:prstGeom prst="rect">
            <a:avLst/>
          </a:prstGeom>
        </p:spPr>
      </p:pic>
      <p:pic>
        <p:nvPicPr>
          <p:cNvPr id="21" name="object 16">
            <a:extLst>
              <a:ext uri="{FF2B5EF4-FFF2-40B4-BE49-F238E27FC236}">
                <a16:creationId xmlns:a16="http://schemas.microsoft.com/office/drawing/2014/main" id="{1D8C9515-E22F-406D-8625-93C52D1D7936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01729" y="4372878"/>
            <a:ext cx="3390271" cy="822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7AF8A6-60C8-2D4F-9D78-DB359CBB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7" y="342289"/>
            <a:ext cx="11246630" cy="6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B9D446-3C4F-F04A-838E-A2F04A04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7" y="305615"/>
            <a:ext cx="11747839" cy="6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Certification on Emerging Technologies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ummadilokesh090@gmail.com</dc:creator>
  <cp:lastModifiedBy>selvam ajith</cp:lastModifiedBy>
  <cp:revision>2</cp:revision>
  <dcterms:created xsi:type="dcterms:W3CDTF">2022-02-19T15:38:01Z</dcterms:created>
  <dcterms:modified xsi:type="dcterms:W3CDTF">2022-02-19T16:29:51Z</dcterms:modified>
</cp:coreProperties>
</file>